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C93BC-60F9-4256-98F0-5CA917927EA4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D405B88-6B17-4C08-8005-D1D0A4AAD941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2100" dirty="0">
              <a:solidFill>
                <a:srgbClr val="0070C0"/>
              </a:solidFill>
            </a:rPr>
            <a:t>Visconti Soluzioni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600" dirty="0"/>
            <a:t>Dott. Alfredo Visconti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600" dirty="0"/>
            <a:t>Amministratore</a:t>
          </a:r>
        </a:p>
      </dgm:t>
    </dgm:pt>
    <dgm:pt modelId="{9C1A9A42-0086-4ED5-AC02-8B2B1FA0EE09}" type="parTrans" cxnId="{F03892AC-4472-47A9-8B16-AA52E55A187A}">
      <dgm:prSet/>
      <dgm:spPr/>
      <dgm:t>
        <a:bodyPr/>
        <a:lstStyle/>
        <a:p>
          <a:endParaRPr lang="it-IT"/>
        </a:p>
      </dgm:t>
    </dgm:pt>
    <dgm:pt modelId="{EAB50185-86C3-411D-8DB4-9AE9C5967E8D}" type="sibTrans" cxnId="{F03892AC-4472-47A9-8B16-AA52E55A187A}">
      <dgm:prSet/>
      <dgm:spPr/>
      <dgm:t>
        <a:bodyPr/>
        <a:lstStyle/>
        <a:p>
          <a:endParaRPr lang="it-IT"/>
        </a:p>
      </dgm:t>
    </dgm:pt>
    <dgm:pt modelId="{5EFD2EBA-2A25-42B2-A35A-674204D9740D}" type="asst">
      <dgm:prSet phldrT="[Testo]" custT="1"/>
      <dgm:spPr/>
      <dgm:t>
        <a:bodyPr/>
        <a:lstStyle/>
        <a:p>
          <a:r>
            <a:rPr lang="it-IT" sz="2000" dirty="0">
              <a:solidFill>
                <a:srgbClr val="0070C0"/>
              </a:solidFill>
            </a:rPr>
            <a:t>Privacy</a:t>
          </a:r>
        </a:p>
        <a:p>
          <a:r>
            <a:rPr lang="it-IT" sz="2000" dirty="0">
              <a:solidFill>
                <a:srgbClr val="C00000"/>
              </a:solidFill>
            </a:rPr>
            <a:t>Avv. Paola Volpe</a:t>
          </a:r>
        </a:p>
      </dgm:t>
    </dgm:pt>
    <dgm:pt modelId="{59FE78D9-BDED-466F-A3C7-F05CD07B9D4F}" type="parTrans" cxnId="{B5869967-7AB2-4AFC-9F86-300A4FADF7F7}">
      <dgm:prSet/>
      <dgm:spPr/>
      <dgm:t>
        <a:bodyPr/>
        <a:lstStyle/>
        <a:p>
          <a:endParaRPr lang="it-IT"/>
        </a:p>
      </dgm:t>
    </dgm:pt>
    <dgm:pt modelId="{7494ACBF-E0E7-4C85-A60F-4DD828042B3B}" type="sibTrans" cxnId="{B5869967-7AB2-4AFC-9F86-300A4FADF7F7}">
      <dgm:prSet/>
      <dgm:spPr/>
      <dgm:t>
        <a:bodyPr/>
        <a:lstStyle/>
        <a:p>
          <a:endParaRPr lang="it-IT"/>
        </a:p>
      </dgm:t>
    </dgm:pt>
    <dgm:pt modelId="{28CDDFFE-CDB8-43E9-8316-CAC2E6D134FB}">
      <dgm:prSet phldrT="[Testo]"/>
      <dgm:spPr/>
      <dgm:t>
        <a:bodyPr/>
        <a:lstStyle/>
        <a:p>
          <a:r>
            <a:rPr lang="it-IT" dirty="0">
              <a:solidFill>
                <a:srgbClr val="0070C0"/>
              </a:solidFill>
            </a:rPr>
            <a:t>Amministrazione</a:t>
          </a:r>
          <a:r>
            <a:rPr lang="it-IT" dirty="0"/>
            <a:t> </a:t>
          </a:r>
        </a:p>
        <a:p>
          <a:r>
            <a:rPr lang="it-IT" dirty="0">
              <a:solidFill>
                <a:schemeClr val="tx1"/>
              </a:solidFill>
            </a:rPr>
            <a:t>Dott. Carmela Landi</a:t>
          </a:r>
        </a:p>
      </dgm:t>
    </dgm:pt>
    <dgm:pt modelId="{81D7AD42-96EC-4DB7-B28F-CE883AA2284C}" type="parTrans" cxnId="{80922AC4-40B6-4EC6-9963-CFB679912F93}">
      <dgm:prSet/>
      <dgm:spPr/>
      <dgm:t>
        <a:bodyPr/>
        <a:lstStyle/>
        <a:p>
          <a:endParaRPr lang="it-IT"/>
        </a:p>
      </dgm:t>
    </dgm:pt>
    <dgm:pt modelId="{D9DF7640-0A77-41F6-96CF-4C31DB8D5023}" type="sibTrans" cxnId="{80922AC4-40B6-4EC6-9963-CFB679912F93}">
      <dgm:prSet/>
      <dgm:spPr/>
      <dgm:t>
        <a:bodyPr/>
        <a:lstStyle/>
        <a:p>
          <a:endParaRPr lang="it-IT"/>
        </a:p>
      </dgm:t>
    </dgm:pt>
    <dgm:pt modelId="{18A5513C-E632-4D8C-83C6-80630F6A955B}">
      <dgm:prSet phldrT="[Testo]"/>
      <dgm:spPr/>
      <dgm:t>
        <a:bodyPr/>
        <a:lstStyle/>
        <a:p>
          <a:r>
            <a:rPr lang="it-IT" dirty="0">
              <a:solidFill>
                <a:srgbClr val="0070C0"/>
              </a:solidFill>
            </a:rPr>
            <a:t>Commerciale</a:t>
          </a:r>
        </a:p>
        <a:p>
          <a:r>
            <a:rPr lang="it-IT" dirty="0"/>
            <a:t>Luca Giuseppe Visconti</a:t>
          </a:r>
        </a:p>
      </dgm:t>
    </dgm:pt>
    <dgm:pt modelId="{73849E10-9566-49B5-9336-71A772D6762B}" type="parTrans" cxnId="{1BA495C7-0D99-411A-ADCC-69680D8FC274}">
      <dgm:prSet/>
      <dgm:spPr/>
      <dgm:t>
        <a:bodyPr/>
        <a:lstStyle/>
        <a:p>
          <a:endParaRPr lang="it-IT"/>
        </a:p>
      </dgm:t>
    </dgm:pt>
    <dgm:pt modelId="{908D3BB9-7914-4DCA-A27B-59A22E10DAC4}" type="sibTrans" cxnId="{1BA495C7-0D99-411A-ADCC-69680D8FC274}">
      <dgm:prSet/>
      <dgm:spPr/>
      <dgm:t>
        <a:bodyPr/>
        <a:lstStyle/>
        <a:p>
          <a:endParaRPr lang="it-IT"/>
        </a:p>
      </dgm:t>
    </dgm:pt>
    <dgm:pt modelId="{2BE10AB9-F476-4813-9A12-4AC4B522D0EF}">
      <dgm:prSet phldrT="[Testo]"/>
      <dgm:spPr/>
      <dgm:t>
        <a:bodyPr/>
        <a:lstStyle/>
        <a:p>
          <a:r>
            <a:rPr lang="it-IT" dirty="0">
              <a:solidFill>
                <a:srgbClr val="0070C0"/>
              </a:solidFill>
            </a:rPr>
            <a:t>Produzione</a:t>
          </a:r>
        </a:p>
        <a:p>
          <a:r>
            <a:rPr lang="it-IT" dirty="0"/>
            <a:t>Dott. Alfredo Visconti</a:t>
          </a:r>
        </a:p>
      </dgm:t>
    </dgm:pt>
    <dgm:pt modelId="{9EEE6A07-5250-4085-9891-814B9C68DC1C}" type="parTrans" cxnId="{1DBAB77E-0766-44FF-A6FF-013FD38C7DE7}">
      <dgm:prSet/>
      <dgm:spPr/>
      <dgm:t>
        <a:bodyPr/>
        <a:lstStyle/>
        <a:p>
          <a:endParaRPr lang="it-IT"/>
        </a:p>
      </dgm:t>
    </dgm:pt>
    <dgm:pt modelId="{1EF6D82A-7CB7-4332-9FB5-06C152AE15AF}" type="sibTrans" cxnId="{1DBAB77E-0766-44FF-A6FF-013FD38C7DE7}">
      <dgm:prSet/>
      <dgm:spPr/>
      <dgm:t>
        <a:bodyPr/>
        <a:lstStyle/>
        <a:p>
          <a:endParaRPr lang="it-IT"/>
        </a:p>
      </dgm:t>
    </dgm:pt>
    <dgm:pt modelId="{1FA38B1B-899C-4F3D-8563-C72306644C2F}" type="asst">
      <dgm:prSet phldrT="[Testo]" custT="1"/>
      <dgm:spPr/>
      <dgm:t>
        <a:bodyPr/>
        <a:lstStyle/>
        <a:p>
          <a:r>
            <a:rPr lang="it-IT" sz="2000" dirty="0">
              <a:solidFill>
                <a:srgbClr val="0070C0"/>
              </a:solidFill>
            </a:rPr>
            <a:t>231/01</a:t>
          </a:r>
        </a:p>
        <a:p>
          <a:r>
            <a:rPr lang="it-IT" sz="2000" dirty="0">
              <a:solidFill>
                <a:srgbClr val="C00000"/>
              </a:solidFill>
            </a:rPr>
            <a:t>Avv. Paola Volpe</a:t>
          </a:r>
        </a:p>
      </dgm:t>
    </dgm:pt>
    <dgm:pt modelId="{D686268C-C465-4365-A5B2-187A348DA7AC}" type="parTrans" cxnId="{B2A37EB7-EE9E-44E8-B908-CCB6FD8CE990}">
      <dgm:prSet/>
      <dgm:spPr/>
      <dgm:t>
        <a:bodyPr/>
        <a:lstStyle/>
        <a:p>
          <a:endParaRPr lang="it-IT"/>
        </a:p>
      </dgm:t>
    </dgm:pt>
    <dgm:pt modelId="{D6175A76-5761-4FFD-982F-D3AB60F0AD76}" type="sibTrans" cxnId="{B2A37EB7-EE9E-44E8-B908-CCB6FD8CE990}">
      <dgm:prSet/>
      <dgm:spPr/>
      <dgm:t>
        <a:bodyPr/>
        <a:lstStyle/>
        <a:p>
          <a:endParaRPr lang="it-IT"/>
        </a:p>
      </dgm:t>
    </dgm:pt>
    <dgm:pt modelId="{3049EFC3-6C30-4BF8-BFB9-E735A3921597}">
      <dgm:prSet phldrT="[Testo]"/>
      <dgm:spPr/>
      <dgm:t>
        <a:bodyPr/>
        <a:lstStyle/>
        <a:p>
          <a:r>
            <a:rPr lang="it-IT" dirty="0">
              <a:solidFill>
                <a:srgbClr val="0070C0"/>
              </a:solidFill>
            </a:rPr>
            <a:t>Prodotti</a:t>
          </a:r>
        </a:p>
        <a:p>
          <a:r>
            <a:rPr lang="it-IT" dirty="0"/>
            <a:t>Carlo De Luca</a:t>
          </a:r>
        </a:p>
      </dgm:t>
    </dgm:pt>
    <dgm:pt modelId="{445EDD75-7BBD-40CC-9EC1-D2A5A4F89C7A}" type="parTrans" cxnId="{293B048F-2631-42D0-9EFC-E813F1C7CB88}">
      <dgm:prSet/>
      <dgm:spPr/>
      <dgm:t>
        <a:bodyPr/>
        <a:lstStyle/>
        <a:p>
          <a:endParaRPr lang="it-IT"/>
        </a:p>
      </dgm:t>
    </dgm:pt>
    <dgm:pt modelId="{3720DAC2-352A-4F67-A064-7C3F2047C304}" type="sibTrans" cxnId="{293B048F-2631-42D0-9EFC-E813F1C7CB88}">
      <dgm:prSet/>
      <dgm:spPr/>
      <dgm:t>
        <a:bodyPr/>
        <a:lstStyle/>
        <a:p>
          <a:endParaRPr lang="it-IT"/>
        </a:p>
      </dgm:t>
    </dgm:pt>
    <dgm:pt modelId="{318451CA-396F-44DD-8A11-8513B0AD04C1}">
      <dgm:prSet phldrT="[Testo]"/>
      <dgm:spPr/>
      <dgm:t>
        <a:bodyPr/>
        <a:lstStyle/>
        <a:p>
          <a:r>
            <a:rPr lang="it-IT">
              <a:solidFill>
                <a:srgbClr val="0070C0"/>
              </a:solidFill>
            </a:rPr>
            <a:t>Cyber Security</a:t>
          </a:r>
          <a:endParaRPr lang="it-IT" dirty="0">
            <a:solidFill>
              <a:srgbClr val="0070C0"/>
            </a:solidFill>
          </a:endParaRPr>
        </a:p>
        <a:p>
          <a:r>
            <a:rPr lang="it-IT" dirty="0"/>
            <a:t>Domenico Tricarico</a:t>
          </a:r>
        </a:p>
      </dgm:t>
    </dgm:pt>
    <dgm:pt modelId="{268D4B2F-029E-4404-8B29-E9AD4411130E}" type="parTrans" cxnId="{69D6F090-3EFB-4706-8C68-AEA3BB315535}">
      <dgm:prSet/>
      <dgm:spPr/>
      <dgm:t>
        <a:bodyPr/>
        <a:lstStyle/>
        <a:p>
          <a:endParaRPr lang="it-IT"/>
        </a:p>
      </dgm:t>
    </dgm:pt>
    <dgm:pt modelId="{87B85E8E-6941-4663-9579-1A45B9565773}" type="sibTrans" cxnId="{69D6F090-3EFB-4706-8C68-AEA3BB315535}">
      <dgm:prSet/>
      <dgm:spPr/>
      <dgm:t>
        <a:bodyPr/>
        <a:lstStyle/>
        <a:p>
          <a:endParaRPr lang="it-IT"/>
        </a:p>
      </dgm:t>
    </dgm:pt>
    <dgm:pt modelId="{9847C053-38F2-48F7-87FD-80884E214309}" type="pres">
      <dgm:prSet presAssocID="{DD5C93BC-60F9-4256-98F0-5CA917927EA4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3E6B2A-89FE-4478-99BE-C2461CE98A0F}" type="pres">
      <dgm:prSet presAssocID="{ED405B88-6B17-4C08-8005-D1D0A4AAD941}" presName="hierRoot1" presStyleCnt="0">
        <dgm:presLayoutVars>
          <dgm:hierBranch val="init"/>
        </dgm:presLayoutVars>
      </dgm:prSet>
      <dgm:spPr/>
    </dgm:pt>
    <dgm:pt modelId="{72D56809-69DB-419B-9454-BE4F6E383F4B}" type="pres">
      <dgm:prSet presAssocID="{ED405B88-6B17-4C08-8005-D1D0A4AAD941}" presName="rootComposite1" presStyleCnt="0"/>
      <dgm:spPr/>
    </dgm:pt>
    <dgm:pt modelId="{D7D9ABBF-E4AA-4683-8E2F-6FAED9CA386F}" type="pres">
      <dgm:prSet presAssocID="{ED405B88-6B17-4C08-8005-D1D0A4AAD941}" presName="rootText1" presStyleLbl="alignAcc1" presStyleIdx="0" presStyleCnt="0" custScaleX="124603" custLinFactNeighborX="458">
        <dgm:presLayoutVars>
          <dgm:chPref val="3"/>
        </dgm:presLayoutVars>
      </dgm:prSet>
      <dgm:spPr/>
    </dgm:pt>
    <dgm:pt modelId="{F2508E04-035E-4428-95F0-9A3DB9F0F373}" type="pres">
      <dgm:prSet presAssocID="{ED405B88-6B17-4C08-8005-D1D0A4AAD941}" presName="topArc1" presStyleLbl="parChTrans1D1" presStyleIdx="0" presStyleCnt="16"/>
      <dgm:spPr/>
    </dgm:pt>
    <dgm:pt modelId="{E045D6C1-960B-44F5-BBBE-A47A873CD14F}" type="pres">
      <dgm:prSet presAssocID="{ED405B88-6B17-4C08-8005-D1D0A4AAD941}" presName="bottomArc1" presStyleLbl="parChTrans1D1" presStyleIdx="1" presStyleCnt="16"/>
      <dgm:spPr/>
    </dgm:pt>
    <dgm:pt modelId="{C680FF65-23B1-439F-BB10-92CFEE699F2F}" type="pres">
      <dgm:prSet presAssocID="{ED405B88-6B17-4C08-8005-D1D0A4AAD941}" presName="topConnNode1" presStyleLbl="node1" presStyleIdx="0" presStyleCnt="0"/>
      <dgm:spPr/>
    </dgm:pt>
    <dgm:pt modelId="{ABA2403E-A192-4DB3-8C0D-E5C0C9359D5E}" type="pres">
      <dgm:prSet presAssocID="{ED405B88-6B17-4C08-8005-D1D0A4AAD941}" presName="hierChild2" presStyleCnt="0"/>
      <dgm:spPr/>
    </dgm:pt>
    <dgm:pt modelId="{F3B4BC18-A012-43A6-AE14-1FDFF2EC97D2}" type="pres">
      <dgm:prSet presAssocID="{81D7AD42-96EC-4DB7-B28F-CE883AA2284C}" presName="Name28" presStyleLbl="parChTrans1D2" presStyleIdx="0" presStyleCnt="6"/>
      <dgm:spPr/>
    </dgm:pt>
    <dgm:pt modelId="{C4593951-8186-4377-9A86-92FA9885C07C}" type="pres">
      <dgm:prSet presAssocID="{28CDDFFE-CDB8-43E9-8316-CAC2E6D134FB}" presName="hierRoot2" presStyleCnt="0">
        <dgm:presLayoutVars>
          <dgm:hierBranch val="init"/>
        </dgm:presLayoutVars>
      </dgm:prSet>
      <dgm:spPr/>
    </dgm:pt>
    <dgm:pt modelId="{AC9744F5-84E6-48AF-BCD5-888006393EB1}" type="pres">
      <dgm:prSet presAssocID="{28CDDFFE-CDB8-43E9-8316-CAC2E6D134FB}" presName="rootComposite2" presStyleCnt="0"/>
      <dgm:spPr/>
    </dgm:pt>
    <dgm:pt modelId="{C15D8C6F-8AF9-47CB-A80F-0F4418C16AE7}" type="pres">
      <dgm:prSet presAssocID="{28CDDFFE-CDB8-43E9-8316-CAC2E6D134FB}" presName="rootText2" presStyleLbl="alignAcc1" presStyleIdx="0" presStyleCnt="0">
        <dgm:presLayoutVars>
          <dgm:chPref val="3"/>
        </dgm:presLayoutVars>
      </dgm:prSet>
      <dgm:spPr/>
    </dgm:pt>
    <dgm:pt modelId="{AF5C3206-E3E6-480F-A47E-1D470353749A}" type="pres">
      <dgm:prSet presAssocID="{28CDDFFE-CDB8-43E9-8316-CAC2E6D134FB}" presName="topArc2" presStyleLbl="parChTrans1D1" presStyleIdx="2" presStyleCnt="16"/>
      <dgm:spPr/>
    </dgm:pt>
    <dgm:pt modelId="{B4470710-790F-41AE-B87A-E717A119F732}" type="pres">
      <dgm:prSet presAssocID="{28CDDFFE-CDB8-43E9-8316-CAC2E6D134FB}" presName="bottomArc2" presStyleLbl="parChTrans1D1" presStyleIdx="3" presStyleCnt="16"/>
      <dgm:spPr/>
    </dgm:pt>
    <dgm:pt modelId="{04E1E186-93B4-4F67-92DE-B979A26CAD2F}" type="pres">
      <dgm:prSet presAssocID="{28CDDFFE-CDB8-43E9-8316-CAC2E6D134FB}" presName="topConnNode2" presStyleLbl="node2" presStyleIdx="0" presStyleCnt="0"/>
      <dgm:spPr/>
    </dgm:pt>
    <dgm:pt modelId="{051324C2-9BDB-41FA-8955-1D3D28456F89}" type="pres">
      <dgm:prSet presAssocID="{28CDDFFE-CDB8-43E9-8316-CAC2E6D134FB}" presName="hierChild4" presStyleCnt="0"/>
      <dgm:spPr/>
    </dgm:pt>
    <dgm:pt modelId="{A7F9B212-B114-4572-8385-2E350ECC9C92}" type="pres">
      <dgm:prSet presAssocID="{28CDDFFE-CDB8-43E9-8316-CAC2E6D134FB}" presName="hierChild5" presStyleCnt="0"/>
      <dgm:spPr/>
    </dgm:pt>
    <dgm:pt modelId="{928FC210-86DF-421E-903D-56CFCAB466E6}" type="pres">
      <dgm:prSet presAssocID="{73849E10-9566-49B5-9336-71A772D6762B}" presName="Name28" presStyleLbl="parChTrans1D2" presStyleIdx="1" presStyleCnt="6"/>
      <dgm:spPr/>
    </dgm:pt>
    <dgm:pt modelId="{8AF78ACA-00C2-44F9-A20E-D7F4F3191083}" type="pres">
      <dgm:prSet presAssocID="{18A5513C-E632-4D8C-83C6-80630F6A955B}" presName="hierRoot2" presStyleCnt="0">
        <dgm:presLayoutVars>
          <dgm:hierBranch val="init"/>
        </dgm:presLayoutVars>
      </dgm:prSet>
      <dgm:spPr/>
    </dgm:pt>
    <dgm:pt modelId="{1D8BAEC5-EEF3-4C55-9465-D036311BF7BC}" type="pres">
      <dgm:prSet presAssocID="{18A5513C-E632-4D8C-83C6-80630F6A955B}" presName="rootComposite2" presStyleCnt="0"/>
      <dgm:spPr/>
    </dgm:pt>
    <dgm:pt modelId="{11714AE2-5ED0-4785-806F-FCB7FE6C0DF3}" type="pres">
      <dgm:prSet presAssocID="{18A5513C-E632-4D8C-83C6-80630F6A955B}" presName="rootText2" presStyleLbl="alignAcc1" presStyleIdx="0" presStyleCnt="0">
        <dgm:presLayoutVars>
          <dgm:chPref val="3"/>
        </dgm:presLayoutVars>
      </dgm:prSet>
      <dgm:spPr/>
    </dgm:pt>
    <dgm:pt modelId="{06FB4213-DA44-4F74-ACC8-322B33A83E04}" type="pres">
      <dgm:prSet presAssocID="{18A5513C-E632-4D8C-83C6-80630F6A955B}" presName="topArc2" presStyleLbl="parChTrans1D1" presStyleIdx="4" presStyleCnt="16"/>
      <dgm:spPr/>
    </dgm:pt>
    <dgm:pt modelId="{D865F321-B395-40FA-ADC2-8CC79EC51AA7}" type="pres">
      <dgm:prSet presAssocID="{18A5513C-E632-4D8C-83C6-80630F6A955B}" presName="bottomArc2" presStyleLbl="parChTrans1D1" presStyleIdx="5" presStyleCnt="16"/>
      <dgm:spPr/>
    </dgm:pt>
    <dgm:pt modelId="{01680457-869A-43F6-B595-1EDB93713F54}" type="pres">
      <dgm:prSet presAssocID="{18A5513C-E632-4D8C-83C6-80630F6A955B}" presName="topConnNode2" presStyleLbl="node2" presStyleIdx="0" presStyleCnt="0"/>
      <dgm:spPr/>
    </dgm:pt>
    <dgm:pt modelId="{F45FDAA5-E09A-49B9-A627-2E3547DA20EA}" type="pres">
      <dgm:prSet presAssocID="{18A5513C-E632-4D8C-83C6-80630F6A955B}" presName="hierChild4" presStyleCnt="0"/>
      <dgm:spPr/>
    </dgm:pt>
    <dgm:pt modelId="{86436AAF-5F3D-4BBF-8A5A-3B488678F63E}" type="pres">
      <dgm:prSet presAssocID="{18A5513C-E632-4D8C-83C6-80630F6A955B}" presName="hierChild5" presStyleCnt="0"/>
      <dgm:spPr/>
    </dgm:pt>
    <dgm:pt modelId="{5EFE722A-4A88-4E71-BCCA-244843BAA041}" type="pres">
      <dgm:prSet presAssocID="{9EEE6A07-5250-4085-9891-814B9C68DC1C}" presName="Name28" presStyleLbl="parChTrans1D2" presStyleIdx="2" presStyleCnt="6"/>
      <dgm:spPr/>
    </dgm:pt>
    <dgm:pt modelId="{D1D3665F-13A2-4170-A65D-8E2EB7E8C332}" type="pres">
      <dgm:prSet presAssocID="{2BE10AB9-F476-4813-9A12-4AC4B522D0EF}" presName="hierRoot2" presStyleCnt="0">
        <dgm:presLayoutVars>
          <dgm:hierBranch val="init"/>
        </dgm:presLayoutVars>
      </dgm:prSet>
      <dgm:spPr/>
    </dgm:pt>
    <dgm:pt modelId="{7764C2A5-0BD0-4395-8FEA-82B2BE9EF991}" type="pres">
      <dgm:prSet presAssocID="{2BE10AB9-F476-4813-9A12-4AC4B522D0EF}" presName="rootComposite2" presStyleCnt="0"/>
      <dgm:spPr/>
    </dgm:pt>
    <dgm:pt modelId="{238523EC-DAA0-47EB-9849-B770B8C43B0D}" type="pres">
      <dgm:prSet presAssocID="{2BE10AB9-F476-4813-9A12-4AC4B522D0EF}" presName="rootText2" presStyleLbl="alignAcc1" presStyleIdx="0" presStyleCnt="0">
        <dgm:presLayoutVars>
          <dgm:chPref val="3"/>
        </dgm:presLayoutVars>
      </dgm:prSet>
      <dgm:spPr/>
    </dgm:pt>
    <dgm:pt modelId="{217766FF-183A-4DD9-AFAA-E0B513F33C66}" type="pres">
      <dgm:prSet presAssocID="{2BE10AB9-F476-4813-9A12-4AC4B522D0EF}" presName="topArc2" presStyleLbl="parChTrans1D1" presStyleIdx="6" presStyleCnt="16"/>
      <dgm:spPr/>
    </dgm:pt>
    <dgm:pt modelId="{C8B37A2C-B442-48EE-82B5-09E947BBB644}" type="pres">
      <dgm:prSet presAssocID="{2BE10AB9-F476-4813-9A12-4AC4B522D0EF}" presName="bottomArc2" presStyleLbl="parChTrans1D1" presStyleIdx="7" presStyleCnt="16"/>
      <dgm:spPr/>
    </dgm:pt>
    <dgm:pt modelId="{D2BB3D16-492E-437A-9FDD-D3F29728B3FD}" type="pres">
      <dgm:prSet presAssocID="{2BE10AB9-F476-4813-9A12-4AC4B522D0EF}" presName="topConnNode2" presStyleLbl="node2" presStyleIdx="0" presStyleCnt="0"/>
      <dgm:spPr/>
    </dgm:pt>
    <dgm:pt modelId="{8559CEE7-ED12-41C5-A3E0-3BB978B5FDAF}" type="pres">
      <dgm:prSet presAssocID="{2BE10AB9-F476-4813-9A12-4AC4B522D0EF}" presName="hierChild4" presStyleCnt="0"/>
      <dgm:spPr/>
    </dgm:pt>
    <dgm:pt modelId="{F97BCABF-E149-46A9-B261-13934BFE2473}" type="pres">
      <dgm:prSet presAssocID="{2BE10AB9-F476-4813-9A12-4AC4B522D0EF}" presName="hierChild5" presStyleCnt="0"/>
      <dgm:spPr/>
    </dgm:pt>
    <dgm:pt modelId="{106B6A9C-2383-4907-B1E8-A60C36481CAE}" type="pres">
      <dgm:prSet presAssocID="{445EDD75-7BBD-40CC-9EC1-D2A5A4F89C7A}" presName="Name28" presStyleLbl="parChTrans1D2" presStyleIdx="3" presStyleCnt="6"/>
      <dgm:spPr/>
    </dgm:pt>
    <dgm:pt modelId="{09CB3155-ED28-46D9-9CBC-50DB634801E4}" type="pres">
      <dgm:prSet presAssocID="{3049EFC3-6C30-4BF8-BFB9-E735A3921597}" presName="hierRoot2" presStyleCnt="0">
        <dgm:presLayoutVars>
          <dgm:hierBranch val="init"/>
        </dgm:presLayoutVars>
      </dgm:prSet>
      <dgm:spPr/>
    </dgm:pt>
    <dgm:pt modelId="{8E5875A6-0CB0-44A6-96B6-D9DCFEEAA256}" type="pres">
      <dgm:prSet presAssocID="{3049EFC3-6C30-4BF8-BFB9-E735A3921597}" presName="rootComposite2" presStyleCnt="0"/>
      <dgm:spPr/>
    </dgm:pt>
    <dgm:pt modelId="{916A097F-4CFB-4C9D-B722-EB36EF5228DA}" type="pres">
      <dgm:prSet presAssocID="{3049EFC3-6C30-4BF8-BFB9-E735A3921597}" presName="rootText2" presStyleLbl="alignAcc1" presStyleIdx="0" presStyleCnt="0">
        <dgm:presLayoutVars>
          <dgm:chPref val="3"/>
        </dgm:presLayoutVars>
      </dgm:prSet>
      <dgm:spPr/>
    </dgm:pt>
    <dgm:pt modelId="{6CC1EC63-743A-4CFC-8015-4ABFF71CB995}" type="pres">
      <dgm:prSet presAssocID="{3049EFC3-6C30-4BF8-BFB9-E735A3921597}" presName="topArc2" presStyleLbl="parChTrans1D1" presStyleIdx="8" presStyleCnt="16"/>
      <dgm:spPr/>
    </dgm:pt>
    <dgm:pt modelId="{2CFDD826-53E3-4A22-A7AE-FAB9F2740CC4}" type="pres">
      <dgm:prSet presAssocID="{3049EFC3-6C30-4BF8-BFB9-E735A3921597}" presName="bottomArc2" presStyleLbl="parChTrans1D1" presStyleIdx="9" presStyleCnt="16"/>
      <dgm:spPr/>
    </dgm:pt>
    <dgm:pt modelId="{40DEA055-5C91-40AF-9900-996288C9B170}" type="pres">
      <dgm:prSet presAssocID="{3049EFC3-6C30-4BF8-BFB9-E735A3921597}" presName="topConnNode2" presStyleLbl="node2" presStyleIdx="0" presStyleCnt="0"/>
      <dgm:spPr/>
    </dgm:pt>
    <dgm:pt modelId="{FF317938-5552-4414-96AF-5C6D01F11DC1}" type="pres">
      <dgm:prSet presAssocID="{3049EFC3-6C30-4BF8-BFB9-E735A3921597}" presName="hierChild4" presStyleCnt="0"/>
      <dgm:spPr/>
    </dgm:pt>
    <dgm:pt modelId="{F9795361-A7AF-40BB-97BE-6EC0C2DDB12C}" type="pres">
      <dgm:prSet presAssocID="{268D4B2F-029E-4404-8B29-E9AD4411130E}" presName="Name28" presStyleLbl="parChTrans1D3" presStyleIdx="0" presStyleCnt="1"/>
      <dgm:spPr/>
    </dgm:pt>
    <dgm:pt modelId="{DE08BE3C-01A1-4471-86A0-424ADBEFE1EF}" type="pres">
      <dgm:prSet presAssocID="{318451CA-396F-44DD-8A11-8513B0AD04C1}" presName="hierRoot2" presStyleCnt="0">
        <dgm:presLayoutVars>
          <dgm:hierBranch val="init"/>
        </dgm:presLayoutVars>
      </dgm:prSet>
      <dgm:spPr/>
    </dgm:pt>
    <dgm:pt modelId="{93AF7477-2EAD-4BF4-8084-570D106BC95D}" type="pres">
      <dgm:prSet presAssocID="{318451CA-396F-44DD-8A11-8513B0AD04C1}" presName="rootComposite2" presStyleCnt="0"/>
      <dgm:spPr/>
    </dgm:pt>
    <dgm:pt modelId="{AE7CBC4F-B858-4E09-B8C2-E663EDE96198}" type="pres">
      <dgm:prSet presAssocID="{318451CA-396F-44DD-8A11-8513B0AD04C1}" presName="rootText2" presStyleLbl="alignAcc1" presStyleIdx="0" presStyleCnt="0">
        <dgm:presLayoutVars>
          <dgm:chPref val="3"/>
        </dgm:presLayoutVars>
      </dgm:prSet>
      <dgm:spPr/>
    </dgm:pt>
    <dgm:pt modelId="{8D5DE00F-E9EA-4FFA-B7CE-8CB7DF1FF413}" type="pres">
      <dgm:prSet presAssocID="{318451CA-396F-44DD-8A11-8513B0AD04C1}" presName="topArc2" presStyleLbl="parChTrans1D1" presStyleIdx="10" presStyleCnt="16"/>
      <dgm:spPr/>
    </dgm:pt>
    <dgm:pt modelId="{4234FFB7-BE08-4086-93A1-3E6B483E8BFC}" type="pres">
      <dgm:prSet presAssocID="{318451CA-396F-44DD-8A11-8513B0AD04C1}" presName="bottomArc2" presStyleLbl="parChTrans1D1" presStyleIdx="11" presStyleCnt="16"/>
      <dgm:spPr/>
    </dgm:pt>
    <dgm:pt modelId="{2DDB9382-2795-471D-A666-29E0925B02F6}" type="pres">
      <dgm:prSet presAssocID="{318451CA-396F-44DD-8A11-8513B0AD04C1}" presName="topConnNode2" presStyleLbl="node3" presStyleIdx="0" presStyleCnt="0"/>
      <dgm:spPr/>
    </dgm:pt>
    <dgm:pt modelId="{FF01C2D8-A2DC-44B0-B7CB-86ECC65F4C4E}" type="pres">
      <dgm:prSet presAssocID="{318451CA-396F-44DD-8A11-8513B0AD04C1}" presName="hierChild4" presStyleCnt="0"/>
      <dgm:spPr/>
    </dgm:pt>
    <dgm:pt modelId="{3DAE2231-5E7B-46D4-9DF7-CFFF66C189E8}" type="pres">
      <dgm:prSet presAssocID="{318451CA-396F-44DD-8A11-8513B0AD04C1}" presName="hierChild5" presStyleCnt="0"/>
      <dgm:spPr/>
    </dgm:pt>
    <dgm:pt modelId="{C54A9AF2-4C31-4913-A590-99D8500EB557}" type="pres">
      <dgm:prSet presAssocID="{3049EFC3-6C30-4BF8-BFB9-E735A3921597}" presName="hierChild5" presStyleCnt="0"/>
      <dgm:spPr/>
    </dgm:pt>
    <dgm:pt modelId="{56598334-F5D0-441D-A40C-97D616A70B8D}" type="pres">
      <dgm:prSet presAssocID="{ED405B88-6B17-4C08-8005-D1D0A4AAD941}" presName="hierChild3" presStyleCnt="0"/>
      <dgm:spPr/>
    </dgm:pt>
    <dgm:pt modelId="{FA7DD5D8-2A80-44AF-AA75-98ACF042B66C}" type="pres">
      <dgm:prSet presAssocID="{59FE78D9-BDED-466F-A3C7-F05CD07B9D4F}" presName="Name101" presStyleLbl="parChTrans1D2" presStyleIdx="4" presStyleCnt="6"/>
      <dgm:spPr/>
    </dgm:pt>
    <dgm:pt modelId="{978F39DF-7C7F-46EF-B797-91BF9EA81F20}" type="pres">
      <dgm:prSet presAssocID="{5EFD2EBA-2A25-42B2-A35A-674204D9740D}" presName="hierRoot3" presStyleCnt="0">
        <dgm:presLayoutVars>
          <dgm:hierBranch val="init"/>
        </dgm:presLayoutVars>
      </dgm:prSet>
      <dgm:spPr/>
    </dgm:pt>
    <dgm:pt modelId="{1C6DA667-1249-4A43-9D82-9AF82316B657}" type="pres">
      <dgm:prSet presAssocID="{5EFD2EBA-2A25-42B2-A35A-674204D9740D}" presName="rootComposite3" presStyleCnt="0"/>
      <dgm:spPr/>
    </dgm:pt>
    <dgm:pt modelId="{42E1EEB5-25A7-4033-8209-C1C38018003B}" type="pres">
      <dgm:prSet presAssocID="{5EFD2EBA-2A25-42B2-A35A-674204D9740D}" presName="rootText3" presStyleLbl="alignAcc1" presStyleIdx="0" presStyleCnt="0">
        <dgm:presLayoutVars>
          <dgm:chPref val="3"/>
        </dgm:presLayoutVars>
      </dgm:prSet>
      <dgm:spPr/>
    </dgm:pt>
    <dgm:pt modelId="{1379F31C-CDB0-44EA-8C48-D23A5C6992B1}" type="pres">
      <dgm:prSet presAssocID="{5EFD2EBA-2A25-42B2-A35A-674204D9740D}" presName="topArc3" presStyleLbl="parChTrans1D1" presStyleIdx="12" presStyleCnt="16"/>
      <dgm:spPr/>
    </dgm:pt>
    <dgm:pt modelId="{2F16F39E-DA87-4325-9795-24AAA50E6F40}" type="pres">
      <dgm:prSet presAssocID="{5EFD2EBA-2A25-42B2-A35A-674204D9740D}" presName="bottomArc3" presStyleLbl="parChTrans1D1" presStyleIdx="13" presStyleCnt="16"/>
      <dgm:spPr/>
    </dgm:pt>
    <dgm:pt modelId="{92F887C8-DB9C-471F-8CD4-D0BC73FED173}" type="pres">
      <dgm:prSet presAssocID="{5EFD2EBA-2A25-42B2-A35A-674204D9740D}" presName="topConnNode3" presStyleLbl="asst1" presStyleIdx="0" presStyleCnt="0"/>
      <dgm:spPr/>
    </dgm:pt>
    <dgm:pt modelId="{7117CEF6-61A2-4EDB-AC66-EAF0A9CEC1DB}" type="pres">
      <dgm:prSet presAssocID="{5EFD2EBA-2A25-42B2-A35A-674204D9740D}" presName="hierChild6" presStyleCnt="0"/>
      <dgm:spPr/>
    </dgm:pt>
    <dgm:pt modelId="{EC3EE8D7-AF0F-4E7A-9AB0-F27265D91DD3}" type="pres">
      <dgm:prSet presAssocID="{5EFD2EBA-2A25-42B2-A35A-674204D9740D}" presName="hierChild7" presStyleCnt="0"/>
      <dgm:spPr/>
    </dgm:pt>
    <dgm:pt modelId="{73626200-84EB-48FE-AFE2-77B76E8FF8FC}" type="pres">
      <dgm:prSet presAssocID="{D686268C-C465-4365-A5B2-187A348DA7AC}" presName="Name101" presStyleLbl="parChTrans1D2" presStyleIdx="5" presStyleCnt="6"/>
      <dgm:spPr/>
    </dgm:pt>
    <dgm:pt modelId="{C09F424E-7661-4301-AA94-4932017CBCB1}" type="pres">
      <dgm:prSet presAssocID="{1FA38B1B-899C-4F3D-8563-C72306644C2F}" presName="hierRoot3" presStyleCnt="0">
        <dgm:presLayoutVars>
          <dgm:hierBranch val="init"/>
        </dgm:presLayoutVars>
      </dgm:prSet>
      <dgm:spPr/>
    </dgm:pt>
    <dgm:pt modelId="{4320DC3A-4652-41E2-BA81-0F9A51228242}" type="pres">
      <dgm:prSet presAssocID="{1FA38B1B-899C-4F3D-8563-C72306644C2F}" presName="rootComposite3" presStyleCnt="0"/>
      <dgm:spPr/>
    </dgm:pt>
    <dgm:pt modelId="{3FCF0DF5-E39A-4C7C-B3CB-A8C83DF83F65}" type="pres">
      <dgm:prSet presAssocID="{1FA38B1B-899C-4F3D-8563-C72306644C2F}" presName="rootText3" presStyleLbl="alignAcc1" presStyleIdx="0" presStyleCnt="0">
        <dgm:presLayoutVars>
          <dgm:chPref val="3"/>
        </dgm:presLayoutVars>
      </dgm:prSet>
      <dgm:spPr/>
    </dgm:pt>
    <dgm:pt modelId="{5A84DF19-29A6-41D6-A0EB-7082735D4DF1}" type="pres">
      <dgm:prSet presAssocID="{1FA38B1B-899C-4F3D-8563-C72306644C2F}" presName="topArc3" presStyleLbl="parChTrans1D1" presStyleIdx="14" presStyleCnt="16"/>
      <dgm:spPr/>
    </dgm:pt>
    <dgm:pt modelId="{BFE9E707-741A-40A1-9F9D-A7025FC17E7C}" type="pres">
      <dgm:prSet presAssocID="{1FA38B1B-899C-4F3D-8563-C72306644C2F}" presName="bottomArc3" presStyleLbl="parChTrans1D1" presStyleIdx="15" presStyleCnt="16"/>
      <dgm:spPr/>
    </dgm:pt>
    <dgm:pt modelId="{33B9C6F9-3003-48DC-B8A1-67AEF508AB30}" type="pres">
      <dgm:prSet presAssocID="{1FA38B1B-899C-4F3D-8563-C72306644C2F}" presName="topConnNode3" presStyleLbl="asst1" presStyleIdx="0" presStyleCnt="0"/>
      <dgm:spPr/>
    </dgm:pt>
    <dgm:pt modelId="{E60570D5-D8A8-43F6-908F-637705A88ED8}" type="pres">
      <dgm:prSet presAssocID="{1FA38B1B-899C-4F3D-8563-C72306644C2F}" presName="hierChild6" presStyleCnt="0"/>
      <dgm:spPr/>
    </dgm:pt>
    <dgm:pt modelId="{30C6051A-473E-4014-892F-2D0CA30FB149}" type="pres">
      <dgm:prSet presAssocID="{1FA38B1B-899C-4F3D-8563-C72306644C2F}" presName="hierChild7" presStyleCnt="0"/>
      <dgm:spPr/>
    </dgm:pt>
  </dgm:ptLst>
  <dgm:cxnLst>
    <dgm:cxn modelId="{6FE45301-D086-4C7B-8B1C-62BE41553DD3}" type="presOf" srcId="{ED405B88-6B17-4C08-8005-D1D0A4AAD941}" destId="{D7D9ABBF-E4AA-4683-8E2F-6FAED9CA386F}" srcOrd="0" destOrd="0" presId="urn:microsoft.com/office/officeart/2008/layout/HalfCircleOrganizationChart"/>
    <dgm:cxn modelId="{DD88B40E-560A-4F71-A721-3BA7F51EFD53}" type="presOf" srcId="{1FA38B1B-899C-4F3D-8563-C72306644C2F}" destId="{3FCF0DF5-E39A-4C7C-B3CB-A8C83DF83F65}" srcOrd="0" destOrd="0" presId="urn:microsoft.com/office/officeart/2008/layout/HalfCircleOrganizationChart"/>
    <dgm:cxn modelId="{386EF215-B3B7-4584-9646-58C32B0D5720}" type="presOf" srcId="{5EFD2EBA-2A25-42B2-A35A-674204D9740D}" destId="{92F887C8-DB9C-471F-8CD4-D0BC73FED173}" srcOrd="1" destOrd="0" presId="urn:microsoft.com/office/officeart/2008/layout/HalfCircleOrganizationChart"/>
    <dgm:cxn modelId="{C937212A-91EA-4F56-A98B-D9FF230D5ECF}" type="presOf" srcId="{18A5513C-E632-4D8C-83C6-80630F6A955B}" destId="{11714AE2-5ED0-4785-806F-FCB7FE6C0DF3}" srcOrd="0" destOrd="0" presId="urn:microsoft.com/office/officeart/2008/layout/HalfCircleOrganizationChart"/>
    <dgm:cxn modelId="{4612952A-B15C-43EE-8B98-63A1CF3429B9}" type="presOf" srcId="{1FA38B1B-899C-4F3D-8563-C72306644C2F}" destId="{33B9C6F9-3003-48DC-B8A1-67AEF508AB30}" srcOrd="1" destOrd="0" presId="urn:microsoft.com/office/officeart/2008/layout/HalfCircleOrganizationChart"/>
    <dgm:cxn modelId="{42465133-1863-48BD-8870-33A41E942D1F}" type="presOf" srcId="{28CDDFFE-CDB8-43E9-8316-CAC2E6D134FB}" destId="{04E1E186-93B4-4F67-92DE-B979A26CAD2F}" srcOrd="1" destOrd="0" presId="urn:microsoft.com/office/officeart/2008/layout/HalfCircleOrganizationChart"/>
    <dgm:cxn modelId="{1A7DDA41-E50F-483D-BB3C-180BF5FB6066}" type="presOf" srcId="{2BE10AB9-F476-4813-9A12-4AC4B522D0EF}" destId="{D2BB3D16-492E-437A-9FDD-D3F29728B3FD}" srcOrd="1" destOrd="0" presId="urn:microsoft.com/office/officeart/2008/layout/HalfCircleOrganizationChart"/>
    <dgm:cxn modelId="{332D0546-075D-45B0-B85E-4AF3ACACD254}" type="presOf" srcId="{9EEE6A07-5250-4085-9891-814B9C68DC1C}" destId="{5EFE722A-4A88-4E71-BCCA-244843BAA041}" srcOrd="0" destOrd="0" presId="urn:microsoft.com/office/officeart/2008/layout/HalfCircleOrganizationChart"/>
    <dgm:cxn modelId="{B5869967-7AB2-4AFC-9F86-300A4FADF7F7}" srcId="{ED405B88-6B17-4C08-8005-D1D0A4AAD941}" destId="{5EFD2EBA-2A25-42B2-A35A-674204D9740D}" srcOrd="0" destOrd="0" parTransId="{59FE78D9-BDED-466F-A3C7-F05CD07B9D4F}" sibTransId="{7494ACBF-E0E7-4C85-A60F-4DD828042B3B}"/>
    <dgm:cxn modelId="{AB2AB947-F3B6-49A6-9F19-773618605669}" type="presOf" srcId="{2BE10AB9-F476-4813-9A12-4AC4B522D0EF}" destId="{238523EC-DAA0-47EB-9849-B770B8C43B0D}" srcOrd="0" destOrd="0" presId="urn:microsoft.com/office/officeart/2008/layout/HalfCircleOrganizationChart"/>
    <dgm:cxn modelId="{008FD06A-BAB6-4781-9DF0-1E54E0EC6D0B}" type="presOf" srcId="{D686268C-C465-4365-A5B2-187A348DA7AC}" destId="{73626200-84EB-48FE-AFE2-77B76E8FF8FC}" srcOrd="0" destOrd="0" presId="urn:microsoft.com/office/officeart/2008/layout/HalfCircleOrganizationChart"/>
    <dgm:cxn modelId="{9747086B-35A9-4425-92B0-6FB22D968EC3}" type="presOf" srcId="{318451CA-396F-44DD-8A11-8513B0AD04C1}" destId="{2DDB9382-2795-471D-A666-29E0925B02F6}" srcOrd="1" destOrd="0" presId="urn:microsoft.com/office/officeart/2008/layout/HalfCircleOrganizationChart"/>
    <dgm:cxn modelId="{A64E824C-B3EA-4115-A7EC-EC714B89D2C1}" type="presOf" srcId="{28CDDFFE-CDB8-43E9-8316-CAC2E6D134FB}" destId="{C15D8C6F-8AF9-47CB-A80F-0F4418C16AE7}" srcOrd="0" destOrd="0" presId="urn:microsoft.com/office/officeart/2008/layout/HalfCircleOrganizationChart"/>
    <dgm:cxn modelId="{ACF3634F-EB01-45E6-BB33-3C83B1F0FC1B}" type="presOf" srcId="{318451CA-396F-44DD-8A11-8513B0AD04C1}" destId="{AE7CBC4F-B858-4E09-B8C2-E663EDE96198}" srcOrd="0" destOrd="0" presId="urn:microsoft.com/office/officeart/2008/layout/HalfCircleOrganizationChart"/>
    <dgm:cxn modelId="{76D72B72-5D4D-44EF-98ED-C893FF35044C}" type="presOf" srcId="{DD5C93BC-60F9-4256-98F0-5CA917927EA4}" destId="{9847C053-38F2-48F7-87FD-80884E214309}" srcOrd="0" destOrd="0" presId="urn:microsoft.com/office/officeart/2008/layout/HalfCircleOrganizationChart"/>
    <dgm:cxn modelId="{F68D4776-989E-4D0F-A525-24F805A504F2}" type="presOf" srcId="{81D7AD42-96EC-4DB7-B28F-CE883AA2284C}" destId="{F3B4BC18-A012-43A6-AE14-1FDFF2EC97D2}" srcOrd="0" destOrd="0" presId="urn:microsoft.com/office/officeart/2008/layout/HalfCircleOrganizationChart"/>
    <dgm:cxn modelId="{D54D6A7A-F3BC-4D00-9182-AD1AADB70CB3}" type="presOf" srcId="{445EDD75-7BBD-40CC-9EC1-D2A5A4F89C7A}" destId="{106B6A9C-2383-4907-B1E8-A60C36481CAE}" srcOrd="0" destOrd="0" presId="urn:microsoft.com/office/officeart/2008/layout/HalfCircleOrganizationChart"/>
    <dgm:cxn modelId="{1DBAB77E-0766-44FF-A6FF-013FD38C7DE7}" srcId="{ED405B88-6B17-4C08-8005-D1D0A4AAD941}" destId="{2BE10AB9-F476-4813-9A12-4AC4B522D0EF}" srcOrd="4" destOrd="0" parTransId="{9EEE6A07-5250-4085-9891-814B9C68DC1C}" sibTransId="{1EF6D82A-7CB7-4332-9FB5-06C152AE15AF}"/>
    <dgm:cxn modelId="{910BB68B-2968-4EE5-A14F-035BA096EDE4}" type="presOf" srcId="{ED405B88-6B17-4C08-8005-D1D0A4AAD941}" destId="{C680FF65-23B1-439F-BB10-92CFEE699F2F}" srcOrd="1" destOrd="0" presId="urn:microsoft.com/office/officeart/2008/layout/HalfCircleOrganizationChart"/>
    <dgm:cxn modelId="{293B048F-2631-42D0-9EFC-E813F1C7CB88}" srcId="{ED405B88-6B17-4C08-8005-D1D0A4AAD941}" destId="{3049EFC3-6C30-4BF8-BFB9-E735A3921597}" srcOrd="5" destOrd="0" parTransId="{445EDD75-7BBD-40CC-9EC1-D2A5A4F89C7A}" sibTransId="{3720DAC2-352A-4F67-A064-7C3F2047C304}"/>
    <dgm:cxn modelId="{69D6F090-3EFB-4706-8C68-AEA3BB315535}" srcId="{3049EFC3-6C30-4BF8-BFB9-E735A3921597}" destId="{318451CA-396F-44DD-8A11-8513B0AD04C1}" srcOrd="0" destOrd="0" parTransId="{268D4B2F-029E-4404-8B29-E9AD4411130E}" sibTransId="{87B85E8E-6941-4663-9579-1A45B9565773}"/>
    <dgm:cxn modelId="{301ED899-3331-4F57-AB61-AB4E73AF31FD}" type="presOf" srcId="{3049EFC3-6C30-4BF8-BFB9-E735A3921597}" destId="{916A097F-4CFB-4C9D-B722-EB36EF5228DA}" srcOrd="0" destOrd="0" presId="urn:microsoft.com/office/officeart/2008/layout/HalfCircleOrganizationChart"/>
    <dgm:cxn modelId="{F03892AC-4472-47A9-8B16-AA52E55A187A}" srcId="{DD5C93BC-60F9-4256-98F0-5CA917927EA4}" destId="{ED405B88-6B17-4C08-8005-D1D0A4AAD941}" srcOrd="0" destOrd="0" parTransId="{9C1A9A42-0086-4ED5-AC02-8B2B1FA0EE09}" sibTransId="{EAB50185-86C3-411D-8DB4-9AE9C5967E8D}"/>
    <dgm:cxn modelId="{B2A37EB7-EE9E-44E8-B908-CCB6FD8CE990}" srcId="{ED405B88-6B17-4C08-8005-D1D0A4AAD941}" destId="{1FA38B1B-899C-4F3D-8563-C72306644C2F}" srcOrd="1" destOrd="0" parTransId="{D686268C-C465-4365-A5B2-187A348DA7AC}" sibTransId="{D6175A76-5761-4FFD-982F-D3AB60F0AD76}"/>
    <dgm:cxn modelId="{80922AC4-40B6-4EC6-9963-CFB679912F93}" srcId="{ED405B88-6B17-4C08-8005-D1D0A4AAD941}" destId="{28CDDFFE-CDB8-43E9-8316-CAC2E6D134FB}" srcOrd="2" destOrd="0" parTransId="{81D7AD42-96EC-4DB7-B28F-CE883AA2284C}" sibTransId="{D9DF7640-0A77-41F6-96CF-4C31DB8D5023}"/>
    <dgm:cxn modelId="{9D8952C5-A6A6-4B7B-9526-0FA8036664BC}" type="presOf" srcId="{73849E10-9566-49B5-9336-71A772D6762B}" destId="{928FC210-86DF-421E-903D-56CFCAB466E6}" srcOrd="0" destOrd="0" presId="urn:microsoft.com/office/officeart/2008/layout/HalfCircleOrganizationChart"/>
    <dgm:cxn modelId="{1BA495C7-0D99-411A-ADCC-69680D8FC274}" srcId="{ED405B88-6B17-4C08-8005-D1D0A4AAD941}" destId="{18A5513C-E632-4D8C-83C6-80630F6A955B}" srcOrd="3" destOrd="0" parTransId="{73849E10-9566-49B5-9336-71A772D6762B}" sibTransId="{908D3BB9-7914-4DCA-A27B-59A22E10DAC4}"/>
    <dgm:cxn modelId="{02198EEA-4EFE-4311-A219-AA96B1375661}" type="presOf" srcId="{3049EFC3-6C30-4BF8-BFB9-E735A3921597}" destId="{40DEA055-5C91-40AF-9900-996288C9B170}" srcOrd="1" destOrd="0" presId="urn:microsoft.com/office/officeart/2008/layout/HalfCircleOrganizationChart"/>
    <dgm:cxn modelId="{9A89A0D3-E602-49E6-8A49-E0D17B5D2000}" type="presOf" srcId="{5EFD2EBA-2A25-42B2-A35A-674204D9740D}" destId="{42E1EEB5-25A7-4033-8209-C1C38018003B}" srcOrd="0" destOrd="0" presId="urn:microsoft.com/office/officeart/2008/layout/HalfCircleOrganizationChart"/>
    <dgm:cxn modelId="{FE03E1FD-B941-4608-A411-F760FCE5DE9D}" type="presOf" srcId="{18A5513C-E632-4D8C-83C6-80630F6A955B}" destId="{01680457-869A-43F6-B595-1EDB93713F54}" srcOrd="1" destOrd="0" presId="urn:microsoft.com/office/officeart/2008/layout/HalfCircleOrganizationChart"/>
    <dgm:cxn modelId="{87F4ECFE-C6B6-4BA9-94F5-666F61A4508F}" type="presOf" srcId="{59FE78D9-BDED-466F-A3C7-F05CD07B9D4F}" destId="{FA7DD5D8-2A80-44AF-AA75-98ACF042B66C}" srcOrd="0" destOrd="0" presId="urn:microsoft.com/office/officeart/2008/layout/HalfCircleOrganizationChart"/>
    <dgm:cxn modelId="{EE5E179F-AC67-458F-A2CE-BE83D0089A4A}" type="presOf" srcId="{268D4B2F-029E-4404-8B29-E9AD4411130E}" destId="{F9795361-A7AF-40BB-97BE-6EC0C2DDB12C}" srcOrd="0" destOrd="0" presId="urn:microsoft.com/office/officeart/2008/layout/HalfCircleOrganizationChart"/>
    <dgm:cxn modelId="{ECB5DAD2-62A9-4C2E-8DFB-DCB919202CB6}" type="presParOf" srcId="{9847C053-38F2-48F7-87FD-80884E214309}" destId="{7F3E6B2A-89FE-4478-99BE-C2461CE98A0F}" srcOrd="0" destOrd="0" presId="urn:microsoft.com/office/officeart/2008/layout/HalfCircleOrganizationChart"/>
    <dgm:cxn modelId="{1B8624C2-C3AA-45E7-B5E6-64C5338E3E2C}" type="presParOf" srcId="{7F3E6B2A-89FE-4478-99BE-C2461CE98A0F}" destId="{72D56809-69DB-419B-9454-BE4F6E383F4B}" srcOrd="0" destOrd="0" presId="urn:microsoft.com/office/officeart/2008/layout/HalfCircleOrganizationChart"/>
    <dgm:cxn modelId="{25A4D5B4-1F43-4E41-80D5-43C217736D34}" type="presParOf" srcId="{72D56809-69DB-419B-9454-BE4F6E383F4B}" destId="{D7D9ABBF-E4AA-4683-8E2F-6FAED9CA386F}" srcOrd="0" destOrd="0" presId="urn:microsoft.com/office/officeart/2008/layout/HalfCircleOrganizationChart"/>
    <dgm:cxn modelId="{19C97CBF-1D56-4726-8C22-F5256661EA31}" type="presParOf" srcId="{72D56809-69DB-419B-9454-BE4F6E383F4B}" destId="{F2508E04-035E-4428-95F0-9A3DB9F0F373}" srcOrd="1" destOrd="0" presId="urn:microsoft.com/office/officeart/2008/layout/HalfCircleOrganizationChart"/>
    <dgm:cxn modelId="{69A52BE1-1CF2-4B1A-88BE-E3B78580EC89}" type="presParOf" srcId="{72D56809-69DB-419B-9454-BE4F6E383F4B}" destId="{E045D6C1-960B-44F5-BBBE-A47A873CD14F}" srcOrd="2" destOrd="0" presId="urn:microsoft.com/office/officeart/2008/layout/HalfCircleOrganizationChart"/>
    <dgm:cxn modelId="{4BD1C922-8ADE-4837-8492-2BB21200DA17}" type="presParOf" srcId="{72D56809-69DB-419B-9454-BE4F6E383F4B}" destId="{C680FF65-23B1-439F-BB10-92CFEE699F2F}" srcOrd="3" destOrd="0" presId="urn:microsoft.com/office/officeart/2008/layout/HalfCircleOrganizationChart"/>
    <dgm:cxn modelId="{3FC4755B-C91B-4EB3-B188-7E24740F2A6F}" type="presParOf" srcId="{7F3E6B2A-89FE-4478-99BE-C2461CE98A0F}" destId="{ABA2403E-A192-4DB3-8C0D-E5C0C9359D5E}" srcOrd="1" destOrd="0" presId="urn:microsoft.com/office/officeart/2008/layout/HalfCircleOrganizationChart"/>
    <dgm:cxn modelId="{A453B103-59E3-4D53-A4A4-A5317419CFFD}" type="presParOf" srcId="{ABA2403E-A192-4DB3-8C0D-E5C0C9359D5E}" destId="{F3B4BC18-A012-43A6-AE14-1FDFF2EC97D2}" srcOrd="0" destOrd="0" presId="urn:microsoft.com/office/officeart/2008/layout/HalfCircleOrganizationChart"/>
    <dgm:cxn modelId="{315963A7-2E94-4409-A261-41FE62F5FAD3}" type="presParOf" srcId="{ABA2403E-A192-4DB3-8C0D-E5C0C9359D5E}" destId="{C4593951-8186-4377-9A86-92FA9885C07C}" srcOrd="1" destOrd="0" presId="urn:microsoft.com/office/officeart/2008/layout/HalfCircleOrganizationChart"/>
    <dgm:cxn modelId="{E7D49143-7339-4D1F-98CF-AD90112AD15C}" type="presParOf" srcId="{C4593951-8186-4377-9A86-92FA9885C07C}" destId="{AC9744F5-84E6-48AF-BCD5-888006393EB1}" srcOrd="0" destOrd="0" presId="urn:microsoft.com/office/officeart/2008/layout/HalfCircleOrganizationChart"/>
    <dgm:cxn modelId="{BCF5FE66-2823-432C-A34C-03EE38E5EF7A}" type="presParOf" srcId="{AC9744F5-84E6-48AF-BCD5-888006393EB1}" destId="{C15D8C6F-8AF9-47CB-A80F-0F4418C16AE7}" srcOrd="0" destOrd="0" presId="urn:microsoft.com/office/officeart/2008/layout/HalfCircleOrganizationChart"/>
    <dgm:cxn modelId="{22B249FA-A451-462B-81B5-D2B365EB8C81}" type="presParOf" srcId="{AC9744F5-84E6-48AF-BCD5-888006393EB1}" destId="{AF5C3206-E3E6-480F-A47E-1D470353749A}" srcOrd="1" destOrd="0" presId="urn:microsoft.com/office/officeart/2008/layout/HalfCircleOrganizationChart"/>
    <dgm:cxn modelId="{AC7CC5C5-9890-47AA-B78E-248C5ACC4D8F}" type="presParOf" srcId="{AC9744F5-84E6-48AF-BCD5-888006393EB1}" destId="{B4470710-790F-41AE-B87A-E717A119F732}" srcOrd="2" destOrd="0" presId="urn:microsoft.com/office/officeart/2008/layout/HalfCircleOrganizationChart"/>
    <dgm:cxn modelId="{F5D9ECDA-867A-4AA2-9A07-055F9EF717D3}" type="presParOf" srcId="{AC9744F5-84E6-48AF-BCD5-888006393EB1}" destId="{04E1E186-93B4-4F67-92DE-B979A26CAD2F}" srcOrd="3" destOrd="0" presId="urn:microsoft.com/office/officeart/2008/layout/HalfCircleOrganizationChart"/>
    <dgm:cxn modelId="{5B4BEFE7-0B04-422A-BE54-501E0CC96D1F}" type="presParOf" srcId="{C4593951-8186-4377-9A86-92FA9885C07C}" destId="{051324C2-9BDB-41FA-8955-1D3D28456F89}" srcOrd="1" destOrd="0" presId="urn:microsoft.com/office/officeart/2008/layout/HalfCircleOrganizationChart"/>
    <dgm:cxn modelId="{EDA5A3F8-9F91-4745-BE4B-ED2959D4C83E}" type="presParOf" srcId="{C4593951-8186-4377-9A86-92FA9885C07C}" destId="{A7F9B212-B114-4572-8385-2E350ECC9C92}" srcOrd="2" destOrd="0" presId="urn:microsoft.com/office/officeart/2008/layout/HalfCircleOrganizationChart"/>
    <dgm:cxn modelId="{5F7B8B8C-DFCE-42CD-9705-513523F2FEFD}" type="presParOf" srcId="{ABA2403E-A192-4DB3-8C0D-E5C0C9359D5E}" destId="{928FC210-86DF-421E-903D-56CFCAB466E6}" srcOrd="2" destOrd="0" presId="urn:microsoft.com/office/officeart/2008/layout/HalfCircleOrganizationChart"/>
    <dgm:cxn modelId="{E41C4C4D-FEAF-412D-9AD5-4E1D8980A99D}" type="presParOf" srcId="{ABA2403E-A192-4DB3-8C0D-E5C0C9359D5E}" destId="{8AF78ACA-00C2-44F9-A20E-D7F4F3191083}" srcOrd="3" destOrd="0" presId="urn:microsoft.com/office/officeart/2008/layout/HalfCircleOrganizationChart"/>
    <dgm:cxn modelId="{9E136E3D-3924-4FE6-8E56-525D48CFE764}" type="presParOf" srcId="{8AF78ACA-00C2-44F9-A20E-D7F4F3191083}" destId="{1D8BAEC5-EEF3-4C55-9465-D036311BF7BC}" srcOrd="0" destOrd="0" presId="urn:microsoft.com/office/officeart/2008/layout/HalfCircleOrganizationChart"/>
    <dgm:cxn modelId="{97DE8121-5DC7-4861-98E8-1A1711D152EA}" type="presParOf" srcId="{1D8BAEC5-EEF3-4C55-9465-D036311BF7BC}" destId="{11714AE2-5ED0-4785-806F-FCB7FE6C0DF3}" srcOrd="0" destOrd="0" presId="urn:microsoft.com/office/officeart/2008/layout/HalfCircleOrganizationChart"/>
    <dgm:cxn modelId="{C1901700-FEFA-4670-813B-588CAAA8243B}" type="presParOf" srcId="{1D8BAEC5-EEF3-4C55-9465-D036311BF7BC}" destId="{06FB4213-DA44-4F74-ACC8-322B33A83E04}" srcOrd="1" destOrd="0" presId="urn:microsoft.com/office/officeart/2008/layout/HalfCircleOrganizationChart"/>
    <dgm:cxn modelId="{DC1DAA1A-9D83-4111-A1FF-570FC8983F62}" type="presParOf" srcId="{1D8BAEC5-EEF3-4C55-9465-D036311BF7BC}" destId="{D865F321-B395-40FA-ADC2-8CC79EC51AA7}" srcOrd="2" destOrd="0" presId="urn:microsoft.com/office/officeart/2008/layout/HalfCircleOrganizationChart"/>
    <dgm:cxn modelId="{9EAEFC41-A080-4F05-93C7-1715AA4701F2}" type="presParOf" srcId="{1D8BAEC5-EEF3-4C55-9465-D036311BF7BC}" destId="{01680457-869A-43F6-B595-1EDB93713F54}" srcOrd="3" destOrd="0" presId="urn:microsoft.com/office/officeart/2008/layout/HalfCircleOrganizationChart"/>
    <dgm:cxn modelId="{56199CE8-D39D-44D1-AB8A-2E2C32AAD6D8}" type="presParOf" srcId="{8AF78ACA-00C2-44F9-A20E-D7F4F3191083}" destId="{F45FDAA5-E09A-49B9-A627-2E3547DA20EA}" srcOrd="1" destOrd="0" presId="urn:microsoft.com/office/officeart/2008/layout/HalfCircleOrganizationChart"/>
    <dgm:cxn modelId="{5479ECC1-1DF1-4CDC-971D-F585923F10E6}" type="presParOf" srcId="{8AF78ACA-00C2-44F9-A20E-D7F4F3191083}" destId="{86436AAF-5F3D-4BBF-8A5A-3B488678F63E}" srcOrd="2" destOrd="0" presId="urn:microsoft.com/office/officeart/2008/layout/HalfCircleOrganizationChart"/>
    <dgm:cxn modelId="{BA2A2FBD-C3B0-44BA-98EC-328EA97B992B}" type="presParOf" srcId="{ABA2403E-A192-4DB3-8C0D-E5C0C9359D5E}" destId="{5EFE722A-4A88-4E71-BCCA-244843BAA041}" srcOrd="4" destOrd="0" presId="urn:microsoft.com/office/officeart/2008/layout/HalfCircleOrganizationChart"/>
    <dgm:cxn modelId="{5B9A8229-2B59-41C3-95B6-CFBE376EE0C8}" type="presParOf" srcId="{ABA2403E-A192-4DB3-8C0D-E5C0C9359D5E}" destId="{D1D3665F-13A2-4170-A65D-8E2EB7E8C332}" srcOrd="5" destOrd="0" presId="urn:microsoft.com/office/officeart/2008/layout/HalfCircleOrganizationChart"/>
    <dgm:cxn modelId="{750EC4ED-B7E8-4FCD-96BB-3A59E51BCDB7}" type="presParOf" srcId="{D1D3665F-13A2-4170-A65D-8E2EB7E8C332}" destId="{7764C2A5-0BD0-4395-8FEA-82B2BE9EF991}" srcOrd="0" destOrd="0" presId="urn:microsoft.com/office/officeart/2008/layout/HalfCircleOrganizationChart"/>
    <dgm:cxn modelId="{2266483E-7E54-4557-92B3-6497066E4B8B}" type="presParOf" srcId="{7764C2A5-0BD0-4395-8FEA-82B2BE9EF991}" destId="{238523EC-DAA0-47EB-9849-B770B8C43B0D}" srcOrd="0" destOrd="0" presId="urn:microsoft.com/office/officeart/2008/layout/HalfCircleOrganizationChart"/>
    <dgm:cxn modelId="{9730FF38-7EE2-4F42-B51B-6B4308228EC3}" type="presParOf" srcId="{7764C2A5-0BD0-4395-8FEA-82B2BE9EF991}" destId="{217766FF-183A-4DD9-AFAA-E0B513F33C66}" srcOrd="1" destOrd="0" presId="urn:microsoft.com/office/officeart/2008/layout/HalfCircleOrganizationChart"/>
    <dgm:cxn modelId="{753AB156-900A-4C3E-86F9-25637F7838B3}" type="presParOf" srcId="{7764C2A5-0BD0-4395-8FEA-82B2BE9EF991}" destId="{C8B37A2C-B442-48EE-82B5-09E947BBB644}" srcOrd="2" destOrd="0" presId="urn:microsoft.com/office/officeart/2008/layout/HalfCircleOrganizationChart"/>
    <dgm:cxn modelId="{9725286C-0F92-430C-A966-14C844A507E6}" type="presParOf" srcId="{7764C2A5-0BD0-4395-8FEA-82B2BE9EF991}" destId="{D2BB3D16-492E-437A-9FDD-D3F29728B3FD}" srcOrd="3" destOrd="0" presId="urn:microsoft.com/office/officeart/2008/layout/HalfCircleOrganizationChart"/>
    <dgm:cxn modelId="{4D23BE1A-7A09-4750-95C8-785B2E97459F}" type="presParOf" srcId="{D1D3665F-13A2-4170-A65D-8E2EB7E8C332}" destId="{8559CEE7-ED12-41C5-A3E0-3BB978B5FDAF}" srcOrd="1" destOrd="0" presId="urn:microsoft.com/office/officeart/2008/layout/HalfCircleOrganizationChart"/>
    <dgm:cxn modelId="{20879250-4DCF-4989-9044-432D9835ECDB}" type="presParOf" srcId="{D1D3665F-13A2-4170-A65D-8E2EB7E8C332}" destId="{F97BCABF-E149-46A9-B261-13934BFE2473}" srcOrd="2" destOrd="0" presId="urn:microsoft.com/office/officeart/2008/layout/HalfCircleOrganizationChart"/>
    <dgm:cxn modelId="{EB84FF9E-6F65-44D0-B32D-D9CD9D804DE9}" type="presParOf" srcId="{ABA2403E-A192-4DB3-8C0D-E5C0C9359D5E}" destId="{106B6A9C-2383-4907-B1E8-A60C36481CAE}" srcOrd="6" destOrd="0" presId="urn:microsoft.com/office/officeart/2008/layout/HalfCircleOrganizationChart"/>
    <dgm:cxn modelId="{23A96EF0-DD80-438E-BB69-0BD06E4D2F26}" type="presParOf" srcId="{ABA2403E-A192-4DB3-8C0D-E5C0C9359D5E}" destId="{09CB3155-ED28-46D9-9CBC-50DB634801E4}" srcOrd="7" destOrd="0" presId="urn:microsoft.com/office/officeart/2008/layout/HalfCircleOrganizationChart"/>
    <dgm:cxn modelId="{72B031FC-E86D-4045-B6ED-2E2874CF4C77}" type="presParOf" srcId="{09CB3155-ED28-46D9-9CBC-50DB634801E4}" destId="{8E5875A6-0CB0-44A6-96B6-D9DCFEEAA256}" srcOrd="0" destOrd="0" presId="urn:microsoft.com/office/officeart/2008/layout/HalfCircleOrganizationChart"/>
    <dgm:cxn modelId="{727DDC48-0384-4C85-86A8-0CC9AC6CAF6C}" type="presParOf" srcId="{8E5875A6-0CB0-44A6-96B6-D9DCFEEAA256}" destId="{916A097F-4CFB-4C9D-B722-EB36EF5228DA}" srcOrd="0" destOrd="0" presId="urn:microsoft.com/office/officeart/2008/layout/HalfCircleOrganizationChart"/>
    <dgm:cxn modelId="{719DF062-A21F-4E72-BBB3-06D53745AD8A}" type="presParOf" srcId="{8E5875A6-0CB0-44A6-96B6-D9DCFEEAA256}" destId="{6CC1EC63-743A-4CFC-8015-4ABFF71CB995}" srcOrd="1" destOrd="0" presId="urn:microsoft.com/office/officeart/2008/layout/HalfCircleOrganizationChart"/>
    <dgm:cxn modelId="{03E01154-C819-4B01-BA67-52AEE8BC1FDA}" type="presParOf" srcId="{8E5875A6-0CB0-44A6-96B6-D9DCFEEAA256}" destId="{2CFDD826-53E3-4A22-A7AE-FAB9F2740CC4}" srcOrd="2" destOrd="0" presId="urn:microsoft.com/office/officeart/2008/layout/HalfCircleOrganizationChart"/>
    <dgm:cxn modelId="{38191328-35E5-46CB-B59B-FDD9B23EF541}" type="presParOf" srcId="{8E5875A6-0CB0-44A6-96B6-D9DCFEEAA256}" destId="{40DEA055-5C91-40AF-9900-996288C9B170}" srcOrd="3" destOrd="0" presId="urn:microsoft.com/office/officeart/2008/layout/HalfCircleOrganizationChart"/>
    <dgm:cxn modelId="{7E85CD08-BD58-4767-A9AF-63F9A225236F}" type="presParOf" srcId="{09CB3155-ED28-46D9-9CBC-50DB634801E4}" destId="{FF317938-5552-4414-96AF-5C6D01F11DC1}" srcOrd="1" destOrd="0" presId="urn:microsoft.com/office/officeart/2008/layout/HalfCircleOrganizationChart"/>
    <dgm:cxn modelId="{03716A2D-46AD-4CED-B27B-015B1DE66E80}" type="presParOf" srcId="{FF317938-5552-4414-96AF-5C6D01F11DC1}" destId="{F9795361-A7AF-40BB-97BE-6EC0C2DDB12C}" srcOrd="0" destOrd="0" presId="urn:microsoft.com/office/officeart/2008/layout/HalfCircleOrganizationChart"/>
    <dgm:cxn modelId="{ACD4EAA5-D9F8-49B0-9683-A65B73263F49}" type="presParOf" srcId="{FF317938-5552-4414-96AF-5C6D01F11DC1}" destId="{DE08BE3C-01A1-4471-86A0-424ADBEFE1EF}" srcOrd="1" destOrd="0" presId="urn:microsoft.com/office/officeart/2008/layout/HalfCircleOrganizationChart"/>
    <dgm:cxn modelId="{CC9B15A4-8A8E-4DD2-961B-83E91EB5D8D3}" type="presParOf" srcId="{DE08BE3C-01A1-4471-86A0-424ADBEFE1EF}" destId="{93AF7477-2EAD-4BF4-8084-570D106BC95D}" srcOrd="0" destOrd="0" presId="urn:microsoft.com/office/officeart/2008/layout/HalfCircleOrganizationChart"/>
    <dgm:cxn modelId="{65C2A454-6EBE-4858-87C6-19B449662F98}" type="presParOf" srcId="{93AF7477-2EAD-4BF4-8084-570D106BC95D}" destId="{AE7CBC4F-B858-4E09-B8C2-E663EDE96198}" srcOrd="0" destOrd="0" presId="urn:microsoft.com/office/officeart/2008/layout/HalfCircleOrganizationChart"/>
    <dgm:cxn modelId="{0C4ABCCB-A67E-4173-AA11-B5C983655B6E}" type="presParOf" srcId="{93AF7477-2EAD-4BF4-8084-570D106BC95D}" destId="{8D5DE00F-E9EA-4FFA-B7CE-8CB7DF1FF413}" srcOrd="1" destOrd="0" presId="urn:microsoft.com/office/officeart/2008/layout/HalfCircleOrganizationChart"/>
    <dgm:cxn modelId="{52A9969A-5BE1-4B22-B9E2-5F21165D863B}" type="presParOf" srcId="{93AF7477-2EAD-4BF4-8084-570D106BC95D}" destId="{4234FFB7-BE08-4086-93A1-3E6B483E8BFC}" srcOrd="2" destOrd="0" presId="urn:microsoft.com/office/officeart/2008/layout/HalfCircleOrganizationChart"/>
    <dgm:cxn modelId="{A6C199BB-ABAE-425D-BF15-FA23DC91A9AE}" type="presParOf" srcId="{93AF7477-2EAD-4BF4-8084-570D106BC95D}" destId="{2DDB9382-2795-471D-A666-29E0925B02F6}" srcOrd="3" destOrd="0" presId="urn:microsoft.com/office/officeart/2008/layout/HalfCircleOrganizationChart"/>
    <dgm:cxn modelId="{C00EA77E-7662-452C-B7BB-6BB30F13B133}" type="presParOf" srcId="{DE08BE3C-01A1-4471-86A0-424ADBEFE1EF}" destId="{FF01C2D8-A2DC-44B0-B7CB-86ECC65F4C4E}" srcOrd="1" destOrd="0" presId="urn:microsoft.com/office/officeart/2008/layout/HalfCircleOrganizationChart"/>
    <dgm:cxn modelId="{52FEB922-3A2A-4F7B-AF76-654D62D92529}" type="presParOf" srcId="{DE08BE3C-01A1-4471-86A0-424ADBEFE1EF}" destId="{3DAE2231-5E7B-46D4-9DF7-CFFF66C189E8}" srcOrd="2" destOrd="0" presId="urn:microsoft.com/office/officeart/2008/layout/HalfCircleOrganizationChart"/>
    <dgm:cxn modelId="{99EF59D1-D98E-4726-95D9-559346309DA8}" type="presParOf" srcId="{09CB3155-ED28-46D9-9CBC-50DB634801E4}" destId="{C54A9AF2-4C31-4913-A590-99D8500EB557}" srcOrd="2" destOrd="0" presId="urn:microsoft.com/office/officeart/2008/layout/HalfCircleOrganizationChart"/>
    <dgm:cxn modelId="{06A25399-C93C-4901-BCBF-F38D2897F0F9}" type="presParOf" srcId="{7F3E6B2A-89FE-4478-99BE-C2461CE98A0F}" destId="{56598334-F5D0-441D-A40C-97D616A70B8D}" srcOrd="2" destOrd="0" presId="urn:microsoft.com/office/officeart/2008/layout/HalfCircleOrganizationChart"/>
    <dgm:cxn modelId="{A4BE6855-7D46-4D52-BCCF-843EB44C43CA}" type="presParOf" srcId="{56598334-F5D0-441D-A40C-97D616A70B8D}" destId="{FA7DD5D8-2A80-44AF-AA75-98ACF042B66C}" srcOrd="0" destOrd="0" presId="urn:microsoft.com/office/officeart/2008/layout/HalfCircleOrganizationChart"/>
    <dgm:cxn modelId="{E55A73C7-9832-49EF-81F3-824425238A8E}" type="presParOf" srcId="{56598334-F5D0-441D-A40C-97D616A70B8D}" destId="{978F39DF-7C7F-46EF-B797-91BF9EA81F20}" srcOrd="1" destOrd="0" presId="urn:microsoft.com/office/officeart/2008/layout/HalfCircleOrganizationChart"/>
    <dgm:cxn modelId="{4E3A8447-1F58-4D54-89E6-BD6DF4EE8A01}" type="presParOf" srcId="{978F39DF-7C7F-46EF-B797-91BF9EA81F20}" destId="{1C6DA667-1249-4A43-9D82-9AF82316B657}" srcOrd="0" destOrd="0" presId="urn:microsoft.com/office/officeart/2008/layout/HalfCircleOrganizationChart"/>
    <dgm:cxn modelId="{62E06A9C-9B5E-4FC8-B577-BC4C068A644F}" type="presParOf" srcId="{1C6DA667-1249-4A43-9D82-9AF82316B657}" destId="{42E1EEB5-25A7-4033-8209-C1C38018003B}" srcOrd="0" destOrd="0" presId="urn:microsoft.com/office/officeart/2008/layout/HalfCircleOrganizationChart"/>
    <dgm:cxn modelId="{D9F6CED4-9C6C-411B-B2A4-AFC44A31B9FF}" type="presParOf" srcId="{1C6DA667-1249-4A43-9D82-9AF82316B657}" destId="{1379F31C-CDB0-44EA-8C48-D23A5C6992B1}" srcOrd="1" destOrd="0" presId="urn:microsoft.com/office/officeart/2008/layout/HalfCircleOrganizationChart"/>
    <dgm:cxn modelId="{BBF96D28-A172-470E-83FB-B8742C298C66}" type="presParOf" srcId="{1C6DA667-1249-4A43-9D82-9AF82316B657}" destId="{2F16F39E-DA87-4325-9795-24AAA50E6F40}" srcOrd="2" destOrd="0" presId="urn:microsoft.com/office/officeart/2008/layout/HalfCircleOrganizationChart"/>
    <dgm:cxn modelId="{5B5E76F7-B1FD-47CC-8E79-AA67C8A67EE7}" type="presParOf" srcId="{1C6DA667-1249-4A43-9D82-9AF82316B657}" destId="{92F887C8-DB9C-471F-8CD4-D0BC73FED173}" srcOrd="3" destOrd="0" presId="urn:microsoft.com/office/officeart/2008/layout/HalfCircleOrganizationChart"/>
    <dgm:cxn modelId="{684A19A2-CB0A-4FD2-B90E-43C6FEC00857}" type="presParOf" srcId="{978F39DF-7C7F-46EF-B797-91BF9EA81F20}" destId="{7117CEF6-61A2-4EDB-AC66-EAF0A9CEC1DB}" srcOrd="1" destOrd="0" presId="urn:microsoft.com/office/officeart/2008/layout/HalfCircleOrganizationChart"/>
    <dgm:cxn modelId="{D976939D-0209-45AF-B03C-07FF1FBFCB96}" type="presParOf" srcId="{978F39DF-7C7F-46EF-B797-91BF9EA81F20}" destId="{EC3EE8D7-AF0F-4E7A-9AB0-F27265D91DD3}" srcOrd="2" destOrd="0" presId="urn:microsoft.com/office/officeart/2008/layout/HalfCircleOrganizationChart"/>
    <dgm:cxn modelId="{44702FA3-E432-496E-AAB4-B7A5F7D98ED3}" type="presParOf" srcId="{56598334-F5D0-441D-A40C-97D616A70B8D}" destId="{73626200-84EB-48FE-AFE2-77B76E8FF8FC}" srcOrd="2" destOrd="0" presId="urn:microsoft.com/office/officeart/2008/layout/HalfCircleOrganizationChart"/>
    <dgm:cxn modelId="{C0D124C8-4077-48C7-9826-CDA5410F79D5}" type="presParOf" srcId="{56598334-F5D0-441D-A40C-97D616A70B8D}" destId="{C09F424E-7661-4301-AA94-4932017CBCB1}" srcOrd="3" destOrd="0" presId="urn:microsoft.com/office/officeart/2008/layout/HalfCircleOrganizationChart"/>
    <dgm:cxn modelId="{2EE206BD-B51D-48DD-B60C-66E218D7554E}" type="presParOf" srcId="{C09F424E-7661-4301-AA94-4932017CBCB1}" destId="{4320DC3A-4652-41E2-BA81-0F9A51228242}" srcOrd="0" destOrd="0" presId="urn:microsoft.com/office/officeart/2008/layout/HalfCircleOrganizationChart"/>
    <dgm:cxn modelId="{23CF1B7E-C316-4B89-9E4C-F106BF5BB37D}" type="presParOf" srcId="{4320DC3A-4652-41E2-BA81-0F9A51228242}" destId="{3FCF0DF5-E39A-4C7C-B3CB-A8C83DF83F65}" srcOrd="0" destOrd="0" presId="urn:microsoft.com/office/officeart/2008/layout/HalfCircleOrganizationChart"/>
    <dgm:cxn modelId="{2DDBB292-BD3E-4545-9CC4-F11A3399CF0F}" type="presParOf" srcId="{4320DC3A-4652-41E2-BA81-0F9A51228242}" destId="{5A84DF19-29A6-41D6-A0EB-7082735D4DF1}" srcOrd="1" destOrd="0" presId="urn:microsoft.com/office/officeart/2008/layout/HalfCircleOrganizationChart"/>
    <dgm:cxn modelId="{B67F5D38-6870-42A5-8613-F87324837A3E}" type="presParOf" srcId="{4320DC3A-4652-41E2-BA81-0F9A51228242}" destId="{BFE9E707-741A-40A1-9F9D-A7025FC17E7C}" srcOrd="2" destOrd="0" presId="urn:microsoft.com/office/officeart/2008/layout/HalfCircleOrganizationChart"/>
    <dgm:cxn modelId="{D73E01CD-3D55-4A06-8EA1-3F95EDB6CA67}" type="presParOf" srcId="{4320DC3A-4652-41E2-BA81-0F9A51228242}" destId="{33B9C6F9-3003-48DC-B8A1-67AEF508AB30}" srcOrd="3" destOrd="0" presId="urn:microsoft.com/office/officeart/2008/layout/HalfCircleOrganizationChart"/>
    <dgm:cxn modelId="{F89888FB-F6D4-4591-9345-4FF98B253E3B}" type="presParOf" srcId="{C09F424E-7661-4301-AA94-4932017CBCB1}" destId="{E60570D5-D8A8-43F6-908F-637705A88ED8}" srcOrd="1" destOrd="0" presId="urn:microsoft.com/office/officeart/2008/layout/HalfCircleOrganizationChart"/>
    <dgm:cxn modelId="{70DD4B6E-6DA2-4981-A6EE-671AC4270E9A}" type="presParOf" srcId="{C09F424E-7661-4301-AA94-4932017CBCB1}" destId="{30C6051A-473E-4014-892F-2D0CA30FB149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26200-84EB-48FE-AFE2-77B76E8FF8FC}">
      <dsp:nvSpPr>
        <dsp:cNvPr id="0" name=""/>
        <dsp:cNvSpPr/>
      </dsp:nvSpPr>
      <dsp:spPr>
        <a:xfrm>
          <a:off x="5084217" y="1644610"/>
          <a:ext cx="898587" cy="656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830"/>
              </a:lnTo>
              <a:lnTo>
                <a:pt x="898587" y="65683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DD5D8-2A80-44AF-AA75-98ACF042B66C}">
      <dsp:nvSpPr>
        <dsp:cNvPr id="0" name=""/>
        <dsp:cNvSpPr/>
      </dsp:nvSpPr>
      <dsp:spPr>
        <a:xfrm>
          <a:off x="4165575" y="1644610"/>
          <a:ext cx="918642" cy="656830"/>
        </a:xfrm>
        <a:custGeom>
          <a:avLst/>
          <a:gdLst/>
          <a:ahLst/>
          <a:cxnLst/>
          <a:rect l="0" t="0" r="0" b="0"/>
          <a:pathLst>
            <a:path>
              <a:moveTo>
                <a:pt x="918642" y="0"/>
              </a:moveTo>
              <a:lnTo>
                <a:pt x="918642" y="656830"/>
              </a:lnTo>
              <a:lnTo>
                <a:pt x="0" y="65683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95361-A7AF-40BB-97BE-6EC0C2DDB12C}">
      <dsp:nvSpPr>
        <dsp:cNvPr id="0" name=""/>
        <dsp:cNvSpPr/>
      </dsp:nvSpPr>
      <dsp:spPr>
        <a:xfrm>
          <a:off x="9048013" y="4753607"/>
          <a:ext cx="1007139" cy="656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830"/>
              </a:lnTo>
              <a:lnTo>
                <a:pt x="1007139" y="65683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B6A9C-2383-4907-B1E8-A60C36481CAE}">
      <dsp:nvSpPr>
        <dsp:cNvPr id="0" name=""/>
        <dsp:cNvSpPr/>
      </dsp:nvSpPr>
      <dsp:spPr>
        <a:xfrm>
          <a:off x="5084217" y="1644610"/>
          <a:ext cx="3963795" cy="2014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4388"/>
              </a:lnTo>
              <a:lnTo>
                <a:pt x="3963795" y="1784388"/>
              </a:lnTo>
              <a:lnTo>
                <a:pt x="3963795" y="20142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E722A-4A88-4E71-BCCA-244843BAA041}">
      <dsp:nvSpPr>
        <dsp:cNvPr id="0" name=""/>
        <dsp:cNvSpPr/>
      </dsp:nvSpPr>
      <dsp:spPr>
        <a:xfrm>
          <a:off x="5084217" y="1644610"/>
          <a:ext cx="1314580" cy="2014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4388"/>
              </a:lnTo>
              <a:lnTo>
                <a:pt x="1314580" y="1784388"/>
              </a:lnTo>
              <a:lnTo>
                <a:pt x="1314580" y="20142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FC210-86DF-421E-903D-56CFCAB466E6}">
      <dsp:nvSpPr>
        <dsp:cNvPr id="0" name=""/>
        <dsp:cNvSpPr/>
      </dsp:nvSpPr>
      <dsp:spPr>
        <a:xfrm>
          <a:off x="3749582" y="1644610"/>
          <a:ext cx="1334635" cy="2014279"/>
        </a:xfrm>
        <a:custGeom>
          <a:avLst/>
          <a:gdLst/>
          <a:ahLst/>
          <a:cxnLst/>
          <a:rect l="0" t="0" r="0" b="0"/>
          <a:pathLst>
            <a:path>
              <a:moveTo>
                <a:pt x="1334635" y="0"/>
              </a:moveTo>
              <a:lnTo>
                <a:pt x="1334635" y="1784388"/>
              </a:lnTo>
              <a:lnTo>
                <a:pt x="0" y="1784388"/>
              </a:lnTo>
              <a:lnTo>
                <a:pt x="0" y="20142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4BC18-A012-43A6-AE14-1FDFF2EC97D2}">
      <dsp:nvSpPr>
        <dsp:cNvPr id="0" name=""/>
        <dsp:cNvSpPr/>
      </dsp:nvSpPr>
      <dsp:spPr>
        <a:xfrm>
          <a:off x="1100367" y="1644610"/>
          <a:ext cx="3983850" cy="2014279"/>
        </a:xfrm>
        <a:custGeom>
          <a:avLst/>
          <a:gdLst/>
          <a:ahLst/>
          <a:cxnLst/>
          <a:rect l="0" t="0" r="0" b="0"/>
          <a:pathLst>
            <a:path>
              <a:moveTo>
                <a:pt x="3983850" y="0"/>
              </a:moveTo>
              <a:lnTo>
                <a:pt x="3983850" y="1784388"/>
              </a:lnTo>
              <a:lnTo>
                <a:pt x="0" y="1784388"/>
              </a:lnTo>
              <a:lnTo>
                <a:pt x="0" y="20142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08E04-035E-4428-95F0-9A3DB9F0F373}">
      <dsp:nvSpPr>
        <dsp:cNvPr id="0" name=""/>
        <dsp:cNvSpPr/>
      </dsp:nvSpPr>
      <dsp:spPr>
        <a:xfrm>
          <a:off x="4402192" y="549893"/>
          <a:ext cx="1364050" cy="1094717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5D6C1-960B-44F5-BBBE-A47A873CD14F}">
      <dsp:nvSpPr>
        <dsp:cNvPr id="0" name=""/>
        <dsp:cNvSpPr/>
      </dsp:nvSpPr>
      <dsp:spPr>
        <a:xfrm>
          <a:off x="4402192" y="549893"/>
          <a:ext cx="1364050" cy="1094717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9ABBF-E4AA-4683-8E2F-6FAED9CA386F}">
      <dsp:nvSpPr>
        <dsp:cNvPr id="0" name=""/>
        <dsp:cNvSpPr/>
      </dsp:nvSpPr>
      <dsp:spPr>
        <a:xfrm>
          <a:off x="3720167" y="746942"/>
          <a:ext cx="2728100" cy="70061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2100" kern="1200" dirty="0">
              <a:solidFill>
                <a:srgbClr val="0070C0"/>
              </a:solidFill>
            </a:rPr>
            <a:t>Visconti Soluzioni </a:t>
          </a:r>
        </a:p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600" kern="1200" dirty="0"/>
            <a:t>Dott. Alfredo Visconti </a:t>
          </a:r>
        </a:p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600" kern="1200" dirty="0"/>
            <a:t>Amministratore</a:t>
          </a:r>
        </a:p>
      </dsp:txBody>
      <dsp:txXfrm>
        <a:off x="3720167" y="746942"/>
        <a:ext cx="2728100" cy="700618"/>
      </dsp:txXfrm>
    </dsp:sp>
    <dsp:sp modelId="{AF5C3206-E3E6-480F-A47E-1D470353749A}">
      <dsp:nvSpPr>
        <dsp:cNvPr id="0" name=""/>
        <dsp:cNvSpPr/>
      </dsp:nvSpPr>
      <dsp:spPr>
        <a:xfrm>
          <a:off x="553008" y="3658890"/>
          <a:ext cx="1094717" cy="1094717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470710-790F-41AE-B87A-E717A119F732}">
      <dsp:nvSpPr>
        <dsp:cNvPr id="0" name=""/>
        <dsp:cNvSpPr/>
      </dsp:nvSpPr>
      <dsp:spPr>
        <a:xfrm>
          <a:off x="553008" y="3658890"/>
          <a:ext cx="1094717" cy="1094717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D8C6F-8AF9-47CB-A80F-0F4418C16AE7}">
      <dsp:nvSpPr>
        <dsp:cNvPr id="0" name=""/>
        <dsp:cNvSpPr/>
      </dsp:nvSpPr>
      <dsp:spPr>
        <a:xfrm>
          <a:off x="5650" y="3855939"/>
          <a:ext cx="2189434" cy="70061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70C0"/>
              </a:solidFill>
            </a:rPr>
            <a:t>Amministrazione</a:t>
          </a:r>
          <a:r>
            <a:rPr lang="it-IT" sz="1600" kern="1200" dirty="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Dott. Carmela Landi</a:t>
          </a:r>
        </a:p>
      </dsp:txBody>
      <dsp:txXfrm>
        <a:off x="5650" y="3855939"/>
        <a:ext cx="2189434" cy="700618"/>
      </dsp:txXfrm>
    </dsp:sp>
    <dsp:sp modelId="{06FB4213-DA44-4F74-ACC8-322B33A83E04}">
      <dsp:nvSpPr>
        <dsp:cNvPr id="0" name=""/>
        <dsp:cNvSpPr/>
      </dsp:nvSpPr>
      <dsp:spPr>
        <a:xfrm>
          <a:off x="3202224" y="3658890"/>
          <a:ext cx="1094717" cy="1094717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5F321-B395-40FA-ADC2-8CC79EC51AA7}">
      <dsp:nvSpPr>
        <dsp:cNvPr id="0" name=""/>
        <dsp:cNvSpPr/>
      </dsp:nvSpPr>
      <dsp:spPr>
        <a:xfrm>
          <a:off x="3202224" y="3658890"/>
          <a:ext cx="1094717" cy="1094717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714AE2-5ED0-4785-806F-FCB7FE6C0DF3}">
      <dsp:nvSpPr>
        <dsp:cNvPr id="0" name=""/>
        <dsp:cNvSpPr/>
      </dsp:nvSpPr>
      <dsp:spPr>
        <a:xfrm>
          <a:off x="2654865" y="3855939"/>
          <a:ext cx="2189434" cy="70061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70C0"/>
              </a:solidFill>
            </a:rPr>
            <a:t>Commerciale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Luca Giuseppe Visconti</a:t>
          </a:r>
        </a:p>
      </dsp:txBody>
      <dsp:txXfrm>
        <a:off x="2654865" y="3855939"/>
        <a:ext cx="2189434" cy="700618"/>
      </dsp:txXfrm>
    </dsp:sp>
    <dsp:sp modelId="{217766FF-183A-4DD9-AFAA-E0B513F33C66}">
      <dsp:nvSpPr>
        <dsp:cNvPr id="0" name=""/>
        <dsp:cNvSpPr/>
      </dsp:nvSpPr>
      <dsp:spPr>
        <a:xfrm>
          <a:off x="5851439" y="3658890"/>
          <a:ext cx="1094717" cy="1094717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37A2C-B442-48EE-82B5-09E947BBB644}">
      <dsp:nvSpPr>
        <dsp:cNvPr id="0" name=""/>
        <dsp:cNvSpPr/>
      </dsp:nvSpPr>
      <dsp:spPr>
        <a:xfrm>
          <a:off x="5851439" y="3658890"/>
          <a:ext cx="1094717" cy="1094717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523EC-DAA0-47EB-9849-B770B8C43B0D}">
      <dsp:nvSpPr>
        <dsp:cNvPr id="0" name=""/>
        <dsp:cNvSpPr/>
      </dsp:nvSpPr>
      <dsp:spPr>
        <a:xfrm>
          <a:off x="5304080" y="3855939"/>
          <a:ext cx="2189434" cy="70061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70C0"/>
              </a:solidFill>
            </a:rPr>
            <a:t>Produzione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Dott. Alfredo Visconti</a:t>
          </a:r>
        </a:p>
      </dsp:txBody>
      <dsp:txXfrm>
        <a:off x="5304080" y="3855939"/>
        <a:ext cx="2189434" cy="700618"/>
      </dsp:txXfrm>
    </dsp:sp>
    <dsp:sp modelId="{6CC1EC63-743A-4CFC-8015-4ABFF71CB995}">
      <dsp:nvSpPr>
        <dsp:cNvPr id="0" name=""/>
        <dsp:cNvSpPr/>
      </dsp:nvSpPr>
      <dsp:spPr>
        <a:xfrm>
          <a:off x="8500654" y="3658890"/>
          <a:ext cx="1094717" cy="1094717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DD826-53E3-4A22-A7AE-FAB9F2740CC4}">
      <dsp:nvSpPr>
        <dsp:cNvPr id="0" name=""/>
        <dsp:cNvSpPr/>
      </dsp:nvSpPr>
      <dsp:spPr>
        <a:xfrm>
          <a:off x="8500654" y="3658890"/>
          <a:ext cx="1094717" cy="1094717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A097F-4CFB-4C9D-B722-EB36EF5228DA}">
      <dsp:nvSpPr>
        <dsp:cNvPr id="0" name=""/>
        <dsp:cNvSpPr/>
      </dsp:nvSpPr>
      <dsp:spPr>
        <a:xfrm>
          <a:off x="7953296" y="3855939"/>
          <a:ext cx="2189434" cy="70061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70C0"/>
              </a:solidFill>
            </a:rPr>
            <a:t>Prodotti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Carlo De Luca</a:t>
          </a:r>
        </a:p>
      </dsp:txBody>
      <dsp:txXfrm>
        <a:off x="7953296" y="3855939"/>
        <a:ext cx="2189434" cy="700618"/>
      </dsp:txXfrm>
    </dsp:sp>
    <dsp:sp modelId="{8D5DE00F-E9EA-4FFA-B7CE-8CB7DF1FF413}">
      <dsp:nvSpPr>
        <dsp:cNvPr id="0" name=""/>
        <dsp:cNvSpPr/>
      </dsp:nvSpPr>
      <dsp:spPr>
        <a:xfrm>
          <a:off x="9923787" y="5213388"/>
          <a:ext cx="1094717" cy="1094717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4FFB7-BE08-4086-93A1-3E6B483E8BFC}">
      <dsp:nvSpPr>
        <dsp:cNvPr id="0" name=""/>
        <dsp:cNvSpPr/>
      </dsp:nvSpPr>
      <dsp:spPr>
        <a:xfrm>
          <a:off x="9923787" y="5213388"/>
          <a:ext cx="1094717" cy="1094717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CBC4F-B858-4E09-B8C2-E663EDE96198}">
      <dsp:nvSpPr>
        <dsp:cNvPr id="0" name=""/>
        <dsp:cNvSpPr/>
      </dsp:nvSpPr>
      <dsp:spPr>
        <a:xfrm>
          <a:off x="9376428" y="5410437"/>
          <a:ext cx="2189434" cy="70061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>
              <a:solidFill>
                <a:srgbClr val="0070C0"/>
              </a:solidFill>
            </a:rPr>
            <a:t>Cyber Security</a:t>
          </a:r>
          <a:endParaRPr lang="it-IT" sz="1600" kern="1200" dirty="0">
            <a:solidFill>
              <a:srgbClr val="0070C0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Domenico Tricarico</a:t>
          </a:r>
        </a:p>
      </dsp:txBody>
      <dsp:txXfrm>
        <a:off x="9376428" y="5410437"/>
        <a:ext cx="2189434" cy="700618"/>
      </dsp:txXfrm>
    </dsp:sp>
    <dsp:sp modelId="{1379F31C-CDB0-44EA-8C48-D23A5C6992B1}">
      <dsp:nvSpPr>
        <dsp:cNvPr id="0" name=""/>
        <dsp:cNvSpPr/>
      </dsp:nvSpPr>
      <dsp:spPr>
        <a:xfrm>
          <a:off x="3202224" y="2104391"/>
          <a:ext cx="1094717" cy="1094717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6F39E-DA87-4325-9795-24AAA50E6F40}">
      <dsp:nvSpPr>
        <dsp:cNvPr id="0" name=""/>
        <dsp:cNvSpPr/>
      </dsp:nvSpPr>
      <dsp:spPr>
        <a:xfrm>
          <a:off x="3202224" y="2104391"/>
          <a:ext cx="1094717" cy="1094717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1EEB5-25A7-4033-8209-C1C38018003B}">
      <dsp:nvSpPr>
        <dsp:cNvPr id="0" name=""/>
        <dsp:cNvSpPr/>
      </dsp:nvSpPr>
      <dsp:spPr>
        <a:xfrm>
          <a:off x="2654865" y="2301440"/>
          <a:ext cx="2189434" cy="70061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rgbClr val="0070C0"/>
              </a:solidFill>
            </a:rPr>
            <a:t>Privacy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rgbClr val="C00000"/>
              </a:solidFill>
            </a:rPr>
            <a:t>Avv. Paola Volpe</a:t>
          </a:r>
        </a:p>
      </dsp:txBody>
      <dsp:txXfrm>
        <a:off x="2654865" y="2301440"/>
        <a:ext cx="2189434" cy="700618"/>
      </dsp:txXfrm>
    </dsp:sp>
    <dsp:sp modelId="{5A84DF19-29A6-41D6-A0EB-7082735D4DF1}">
      <dsp:nvSpPr>
        <dsp:cNvPr id="0" name=""/>
        <dsp:cNvSpPr/>
      </dsp:nvSpPr>
      <dsp:spPr>
        <a:xfrm>
          <a:off x="5851439" y="2104391"/>
          <a:ext cx="1094717" cy="1094717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9E707-741A-40A1-9F9D-A7025FC17E7C}">
      <dsp:nvSpPr>
        <dsp:cNvPr id="0" name=""/>
        <dsp:cNvSpPr/>
      </dsp:nvSpPr>
      <dsp:spPr>
        <a:xfrm>
          <a:off x="5851439" y="2104391"/>
          <a:ext cx="1094717" cy="1094717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CF0DF5-E39A-4C7C-B3CB-A8C83DF83F65}">
      <dsp:nvSpPr>
        <dsp:cNvPr id="0" name=""/>
        <dsp:cNvSpPr/>
      </dsp:nvSpPr>
      <dsp:spPr>
        <a:xfrm>
          <a:off x="5304080" y="2301440"/>
          <a:ext cx="2189434" cy="70061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rgbClr val="0070C0"/>
              </a:solidFill>
            </a:rPr>
            <a:t>231/01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rgbClr val="C00000"/>
              </a:solidFill>
            </a:rPr>
            <a:t>Avv. Paola Volpe</a:t>
          </a:r>
        </a:p>
      </dsp:txBody>
      <dsp:txXfrm>
        <a:off x="5304080" y="2301440"/>
        <a:ext cx="2189434" cy="700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2650AB-B533-9E6C-FFA0-9BA33AE8D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82B3B4D-6BAB-210F-6B0C-43F7CF8D0A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AB6552-CC74-B58C-1F30-3D93E5DB1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D0D5AE-92F5-4B07-6024-CA004A369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9F6256-32BA-3D20-359C-4110C581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396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019F30-4D3C-24A7-199F-3E0B2D15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BD785E0-46CF-41BD-7D68-07EFE664A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D3100A-EB8E-2ED6-3300-23EBAF8EA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6C5DDB-804D-65F5-0AD2-7A1796ABF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847CEE-6AF2-0A51-F003-35DD748F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9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4882AAC-FF3C-7F06-02D3-FC8FDE81B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A1AFD4-29E1-3297-972C-5125A41B7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5D9672-939F-1661-D682-381BE5DC0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3168BF-D46C-69A5-8C0F-1DED0413F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4B3A65-AB7C-6611-5201-4D6862CC8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51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310D72-4488-6C8C-C463-89E8D4F0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D77F62-CFC0-EF2C-8B21-50D86C366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F3CD03-5606-7DA1-5214-17E042D3D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2F5AF2-AD38-B88B-0F97-ABB09E04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ED1E9D-B644-8F6A-6C9B-7496E018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10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70E23D-E916-574B-7A1A-B2A4929E7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1889B7-2490-DD0E-8AAE-9B6D052B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1C41F7-4878-2D79-99B9-CDDDD5879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18D811-0FF6-4080-115B-DB521632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BCB4DA-D985-A541-8A0D-C9B03B08E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462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ADE6AD-6687-76E0-8989-D1E747C4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00569B-333D-4664-D82D-FEC2244BD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C643C79-A660-3B7A-6CE2-363E56F28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0BC332-9A53-5148-4CA2-CE950038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F4CA86-F4D2-623A-FE17-6789C4A3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7DFD27-A25E-5371-BF4F-58B200785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98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86778-282F-2AD9-7606-16511879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B395ABF-77A0-BDA8-425B-45A4D59AD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00AB301-09F1-E71B-B9D3-15AED90DC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240FD42-3D5B-081C-1F31-4F832713A0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8BED632-2965-5486-F6C9-7A906AC3B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E034BF4-9D71-8AF7-E575-C07C56EE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DD5F288-3452-E981-0463-8A77A53C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09F1B84-92BE-4D45-89AA-31F81416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23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BD1B59-24C7-73C9-2125-EFC4A8C6A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2EF058-6BAE-A8AD-9990-EA7C67D19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4854021-113A-BAB2-E0D6-30DCB13F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C19C7C5-04E6-F720-4577-38870F29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16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E701733-9E4C-8D36-F9EF-2138FEF03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BB21FDF-E60C-A8CC-CEB6-DB2FF7E3A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3EFAE9D-EAAE-83F4-BA90-EB7B6C937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12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8DD57B-D1C9-51B0-2D9A-C5DDA05EB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250B2A-EBF9-F91D-D06C-124FDE6EB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56C61B-C085-5B7F-5197-45CA28F7E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7A8D807-20EA-3D6D-4250-00997581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0F7136-A2A8-5365-6B72-DDD759A01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2A1550-4C7E-06F9-88E4-EEA1E46C3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231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04F62-4027-2F5A-0004-71B4BFFD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1223C61-050E-AE67-83C0-4C92D7D9BF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82030FC-82AE-2358-5104-D5A2B86EA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7AA808-957B-BD8F-9865-F7E064CF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F6FD32D-BFF3-2652-813A-0A6B40CB1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3C6AAE-6E19-8F7F-EEB5-45E8B244B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96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0333D81-71C5-7911-D933-71299FF38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61F8D83-67A9-78D6-6DC8-1C6C4EC08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570AC5-6F95-838A-FEC0-AEB75CA45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A68582-1177-495F-B5B1-957CB2E2A7F4}" type="datetimeFigureOut">
              <a:rPr lang="it-IT" smtClean="0"/>
              <a:t>14/03/2025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F785FF-2817-FA88-42ED-B5A6C9C21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CBA3BA-A993-95D3-C7DD-D5BA9F474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1506E4-A4CB-4A8B-8416-14C6D230F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09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65AC0824-4193-74C4-D242-A0BBB258B4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837339"/>
              </p:ext>
            </p:extLst>
          </p:nvPr>
        </p:nvGraphicFramePr>
        <p:xfrm>
          <a:off x="283029" y="0"/>
          <a:ext cx="11571513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3137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Visconti soluzioni srls</dc:creator>
  <cp:lastModifiedBy>Visconti soluzioni srls </cp:lastModifiedBy>
  <cp:revision>1</cp:revision>
  <dcterms:created xsi:type="dcterms:W3CDTF">2025-03-17T10:05:53Z</dcterms:created>
  <dcterms:modified xsi:type="dcterms:W3CDTF">2025-03-17T10:06:15Z</dcterms:modified>
</cp:coreProperties>
</file>